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0" r:id="rId2"/>
    <p:sldId id="269" r:id="rId3"/>
    <p:sldId id="270" r:id="rId4"/>
    <p:sldId id="261" r:id="rId5"/>
    <p:sldId id="263" r:id="rId6"/>
    <p:sldId id="265" r:id="rId7"/>
    <p:sldId id="267" r:id="rId8"/>
    <p:sldId id="268" r:id="rId9"/>
    <p:sldId id="271" r:id="rId10"/>
    <p:sldId id="272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CDC85A7-177B-42FD-A4CE-961F584FF106}" type="datetimeFigureOut">
              <a:rPr lang="ru-RU"/>
              <a:pPr>
                <a:defRPr/>
              </a:pPr>
              <a:t>11.06.2020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B6154FC-62B3-4B69-9590-124DB452275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D2B0A58-AF95-4DA6-A968-5991D604DA3E}" type="slidenum">
              <a:rPr lang="ru-RU" altLang="ru-RU">
                <a:latin typeface="Calibri" panose="020F0502020204030204" pitchFamily="34" charset="0"/>
              </a:rPr>
              <a:pPr eaLnBrk="1" hangingPunct="1"/>
              <a:t>6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668E3-E8FE-403D-9B18-10DB4F61AEC6}" type="datetimeFigureOut">
              <a:rPr lang="ru-RU"/>
              <a:pPr>
                <a:defRPr/>
              </a:pPr>
              <a:t>11.06.2020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483D8312-4482-471E-AC2D-E8FDB6AFEC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2404974"/>
      </p:ext>
    </p:extLst>
  </p:cSld>
  <p:clrMapOvr>
    <a:masterClrMapping/>
  </p:clrMapOvr>
  <p:transition spd="med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BBBE4-31E7-4507-B709-78746F802ACE}" type="datetimeFigureOut">
              <a:rPr lang="ru-RU"/>
              <a:pPr>
                <a:defRPr/>
              </a:pPr>
              <a:t>11.06.2020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E0CBC-1224-4B3F-8AFD-7848AF725F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1831658"/>
      </p:ext>
    </p:extLst>
  </p:cSld>
  <p:clrMapOvr>
    <a:masterClrMapping/>
  </p:clrMapOvr>
  <p:transition spd="med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DBF57-2D15-4D6B-A4F7-B13C0CD09F2C}" type="datetimeFigureOut">
              <a:rPr lang="ru-RU"/>
              <a:pPr>
                <a:defRPr/>
              </a:pPr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0B66F-4B3B-46D5-9034-54FDFB3A49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5981585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B43CA-B563-4C36-9673-D5F0891E49F2}" type="datetimeFigureOut">
              <a:rPr lang="ru-RU"/>
              <a:pPr>
                <a:defRPr/>
              </a:pPr>
              <a:t>11.06.2020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1B2B7E1E-919B-401D-A86F-C047FA9735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9711756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23903-578C-4E90-9B96-0C29FFBED4F6}" type="datetimeFigureOut">
              <a:rPr lang="ru-RU"/>
              <a:pPr>
                <a:defRPr/>
              </a:pPr>
              <a:t>11.06.2020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8B39C4-6F2A-4673-8941-7088C9188C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7552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12B6-38DE-45A4-B5CA-59076EFD05FA}" type="datetimeFigureOut">
              <a:rPr lang="ru-RU"/>
              <a:pPr>
                <a:defRPr/>
              </a:pPr>
              <a:t>11.06.2020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209C9C-B0D3-4E98-94BB-327DFAB63C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5329799"/>
      </p:ext>
    </p:extLst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EB1B2-655D-42C9-A897-21AE6D312C14}" type="datetimeFigureOut">
              <a:rPr lang="ru-RU"/>
              <a:pPr>
                <a:defRPr/>
              </a:pPr>
              <a:t>11.06.2020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fld id="{F948CF43-5AB2-476E-BA4B-C968709144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2227010"/>
      </p:ext>
    </p:extLst>
  </p:cSld>
  <p:clrMapOvr>
    <a:masterClrMapping/>
  </p:clrMapOvr>
  <p:transition spd="med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1DE9A-C6E4-4424-B39E-055A2D914C2F}" type="datetimeFigureOut">
              <a:rPr lang="ru-RU"/>
              <a:pPr>
                <a:defRPr/>
              </a:pPr>
              <a:t>11.06.2020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40FAB-2FCC-4BAD-B30A-CE11F062C2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9420765"/>
      </p:ext>
    </p:extLst>
  </p:cSld>
  <p:clrMapOvr>
    <a:masterClrMapping/>
  </p:clrMapOvr>
  <p:transition spd="med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58A64-F63F-4A0E-A4CC-ABA0728CDE17}" type="datetimeFigureOut">
              <a:rPr lang="ru-RU"/>
              <a:pPr>
                <a:defRPr/>
              </a:pPr>
              <a:t>11.06.2020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45930E-B15E-42A1-A6DE-66272B16BD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6823203"/>
      </p:ext>
    </p:extLst>
  </p:cSld>
  <p:clrMapOvr>
    <a:masterClrMapping/>
  </p:clrMapOvr>
  <p:transition spd="med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02790-427B-4CA2-957B-23AAFFA7D7B8}" type="datetimeFigureOut">
              <a:rPr lang="ru-RU"/>
              <a:pPr>
                <a:defRPr/>
              </a:pPr>
              <a:t>11.06.2020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07F0C-1CEF-4BB5-B8D6-21EF7E9C79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5364361"/>
      </p:ext>
    </p:extLst>
  </p:cSld>
  <p:clrMapOvr>
    <a:masterClrMapping/>
  </p:clrMapOvr>
  <p:transition spd="med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D9846-BE7F-42DE-AD45-4EB8D2AA49FD}" type="datetimeFigureOut">
              <a:rPr lang="ru-RU"/>
              <a:pPr>
                <a:defRPr/>
              </a:pPr>
              <a:t>11.06.2020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909CA-6921-4F96-A5A7-1752DCFD6C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9454580"/>
      </p:ext>
    </p:extLst>
  </p:cSld>
  <p:clrMapOvr>
    <a:masterClrMapping/>
  </p:clrMapOvr>
  <p:transition spd="med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F5A224-2212-4C80-8111-C66037AF7139}" type="datetimeFigureOut">
              <a:rPr lang="ru-RU"/>
              <a:pPr>
                <a:defRPr/>
              </a:pPr>
              <a:t>11.06.2020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D38E27"/>
                </a:solidFill>
                <a:latin typeface="Franklin Gothic Book" panose="020B0503020102020204" pitchFamily="34" charset="0"/>
              </a:defRPr>
            </a:lvl1pPr>
          </a:lstStyle>
          <a:p>
            <a:fld id="{72523095-3CBE-40DE-AC90-E4751C013E4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18" r:id="rId4"/>
    <p:sldLayoutId id="2147483724" r:id="rId5"/>
    <p:sldLayoutId id="2147483719" r:id="rId6"/>
    <p:sldLayoutId id="2147483725" r:id="rId7"/>
    <p:sldLayoutId id="2147483726" r:id="rId8"/>
    <p:sldLayoutId id="2147483727" r:id="rId9"/>
    <p:sldLayoutId id="2147483720" r:id="rId10"/>
    <p:sldLayoutId id="2147483728" r:id="rId11"/>
  </p:sldLayoutIdLst>
  <p:transition spd="med">
    <p:randomBar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9" descr="1409559108_m28bnyfjdtixg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1224" r="5469" b="7217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10"/>
          <p:cNvSpPr txBox="1">
            <a:spLocks noChangeArrowheads="1"/>
          </p:cNvSpPr>
          <p:nvPr/>
        </p:nvSpPr>
        <p:spPr bwMode="auto">
          <a:xfrm>
            <a:off x="2428875" y="1214438"/>
            <a:ext cx="44291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6600" b="1" i="1">
                <a:solidFill>
                  <a:srgbClr val="002060"/>
                </a:solidFill>
                <a:latin typeface="Monotype Corsiva" panose="03010101010201010101" pitchFamily="66" charset="0"/>
              </a:rPr>
              <a:t>Проект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6600" b="1" i="1">
                <a:solidFill>
                  <a:srgbClr val="002060"/>
                </a:solidFill>
                <a:latin typeface="Monotype Corsiva" panose="03010101010201010101" pitchFamily="66" charset="0"/>
              </a:rPr>
              <a:t>«Большая перемена»</a:t>
            </a:r>
          </a:p>
        </p:txBody>
      </p:sp>
      <p:sp>
        <p:nvSpPr>
          <p:cNvPr id="10244" name="TextBox 11"/>
          <p:cNvSpPr txBox="1">
            <a:spLocks noChangeArrowheads="1"/>
          </p:cNvSpPr>
          <p:nvPr/>
        </p:nvSpPr>
        <p:spPr bwMode="auto">
          <a:xfrm>
            <a:off x="4786313" y="4786313"/>
            <a:ext cx="257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i="1">
                <a:solidFill>
                  <a:srgbClr val="FFC000"/>
                </a:solidFill>
                <a:latin typeface="Monotype Corsiva" panose="03010101010201010101" pitchFamily="66" charset="0"/>
              </a:rPr>
              <a:t>Гранкина Вероника, 7-а класс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i="1">
                <a:solidFill>
                  <a:srgbClr val="FFC000"/>
                </a:solidFill>
                <a:latin typeface="Monotype Corsiva" panose="03010101010201010101" pitchFamily="66" charset="0"/>
              </a:rPr>
              <a:t>МБОУ ОШ № 12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9" descr="1409559108_m28bnyfjdtixg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1224" r="5469" b="7217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7"/>
          <p:cNvSpPr txBox="1">
            <a:spLocks noChangeArrowheads="1"/>
          </p:cNvSpPr>
          <p:nvPr/>
        </p:nvSpPr>
        <p:spPr bwMode="auto">
          <a:xfrm>
            <a:off x="3000375" y="1357313"/>
            <a:ext cx="3286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>
                <a:solidFill>
                  <a:srgbClr val="002060"/>
                </a:solidFill>
                <a:latin typeface="Monotype Corsiva" panose="03010101010201010101" pitchFamily="66" charset="0"/>
              </a:rPr>
              <a:t>Ожидаемый срок  реализации:  </a:t>
            </a:r>
          </a:p>
        </p:txBody>
      </p:sp>
      <p:sp>
        <p:nvSpPr>
          <p:cNvPr id="19460" name="TextBox 8"/>
          <p:cNvSpPr txBox="1">
            <a:spLocks noChangeArrowheads="1"/>
          </p:cNvSpPr>
          <p:nvPr/>
        </p:nvSpPr>
        <p:spPr bwMode="auto">
          <a:xfrm>
            <a:off x="2214563" y="2143125"/>
            <a:ext cx="4857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>
                <a:solidFill>
                  <a:srgbClr val="002060"/>
                </a:solidFill>
                <a:latin typeface="Monotype Corsiva" panose="03010101010201010101" pitchFamily="66" charset="0"/>
              </a:rPr>
              <a:t>Предполагаемая стоимость реализации инициативы: </a:t>
            </a:r>
          </a:p>
        </p:txBody>
      </p:sp>
      <p:pic>
        <p:nvPicPr>
          <p:cNvPr id="12" name="Рисунок 11" descr="278440e0cda2a028551c1ddbcd967ef1.jpg"/>
          <p:cNvPicPr>
            <a:picLocks noChangeAspect="1"/>
          </p:cNvPicPr>
          <p:nvPr/>
        </p:nvPicPr>
        <p:blipFill>
          <a:blip r:embed="rId3"/>
          <a:srcRect l="12031" r="12031"/>
          <a:stretch>
            <a:fillRect/>
          </a:stretch>
        </p:blipFill>
        <p:spPr>
          <a:xfrm>
            <a:off x="5929322" y="3357562"/>
            <a:ext cx="1143008" cy="1128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9914d4c6a3bd25363ba9b4ffbc0242a2-800x.jpg"/>
          <p:cNvPicPr>
            <a:picLocks noChangeAspect="1"/>
          </p:cNvPicPr>
          <p:nvPr/>
        </p:nvPicPr>
        <p:blipFill>
          <a:blip r:embed="rId4"/>
          <a:srcRect l="41562" t="62500" r="33125" b="1250"/>
          <a:stretch>
            <a:fillRect/>
          </a:stretch>
        </p:blipFill>
        <p:spPr>
          <a:xfrm>
            <a:off x="2143108" y="3286124"/>
            <a:ext cx="1143008" cy="1227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643313" y="1714500"/>
            <a:ext cx="2286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cs typeface="Arial" charset="0"/>
              </a:rPr>
              <a:t>2020 – 2021 учебный год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1938" y="2857500"/>
            <a:ext cx="17145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cs typeface="Arial" charset="0"/>
              </a:rPr>
              <a:t>300 000 руб.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9" descr="1409559108_m28bnyfjdtixg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1224" r="5469" b="7217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14563" y="1143000"/>
            <a:ext cx="4786312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rgbClr val="002060"/>
                </a:solidFill>
                <a:latin typeface="Monotype Corsiva" pitchFamily="66" charset="0"/>
                <a:cs typeface="+mn-cs"/>
              </a:rPr>
              <a:t>Инициатива: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solidFill>
                  <a:schemeClr val="accent6"/>
                </a:solidFill>
                <a:latin typeface="Monotype Corsiva" pitchFamily="66" charset="0"/>
                <a:cs typeface="+mn-cs"/>
              </a:rPr>
              <a:t>«Театр для всех»</a:t>
            </a:r>
          </a:p>
        </p:txBody>
      </p:sp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2143125" y="2143125"/>
            <a:ext cx="500062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i="1">
                <a:solidFill>
                  <a:srgbClr val="002060"/>
                </a:solidFill>
                <a:latin typeface="Monotype Corsiva" panose="03010101010201010101" pitchFamily="66" charset="0"/>
              </a:rPr>
              <a:t>Вовлечение взрослых и детей в театральную деятельность, постановка спектаклей и представлений для жителей микрорайона.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9" descr="1409559108_m28bnyfjdtixg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1224" r="5469" b="7217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DSC_26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928670"/>
            <a:ext cx="5715040" cy="3785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500313" y="214313"/>
            <a:ext cx="4572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  <a:cs typeface="+mn-cs"/>
              </a:rPr>
              <a:t>«ДВЕНАДЦАТЬ МЕСЯЦЕВ»</a:t>
            </a:r>
          </a:p>
        </p:txBody>
      </p:sp>
      <p:pic>
        <p:nvPicPr>
          <p:cNvPr id="6" name="Рисунок 5" descr="DSC_2685.JPG"/>
          <p:cNvPicPr>
            <a:picLocks noChangeAspect="1"/>
          </p:cNvPicPr>
          <p:nvPr/>
        </p:nvPicPr>
        <p:blipFill>
          <a:blip r:embed="rId4" cstate="print"/>
          <a:srcRect l="4494"/>
          <a:stretch>
            <a:fillRect/>
          </a:stretch>
        </p:blipFill>
        <p:spPr>
          <a:xfrm>
            <a:off x="1714480" y="785794"/>
            <a:ext cx="5715040" cy="3963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_27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042" y="785794"/>
            <a:ext cx="5894336" cy="3904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_2725.JPG"/>
          <p:cNvPicPr>
            <a:picLocks noChangeAspect="1"/>
          </p:cNvPicPr>
          <p:nvPr/>
        </p:nvPicPr>
        <p:blipFill>
          <a:blip r:embed="rId6" cstate="print"/>
          <a:srcRect l="2353"/>
          <a:stretch>
            <a:fillRect/>
          </a:stretch>
        </p:blipFill>
        <p:spPr>
          <a:xfrm>
            <a:off x="1643042" y="785794"/>
            <a:ext cx="5929354" cy="402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_2756.JPG"/>
          <p:cNvPicPr>
            <a:picLocks noChangeAspect="1"/>
          </p:cNvPicPr>
          <p:nvPr/>
        </p:nvPicPr>
        <p:blipFill>
          <a:blip r:embed="rId7" cstate="print"/>
          <a:srcRect t="6357" r="10156"/>
          <a:stretch>
            <a:fillRect/>
          </a:stretch>
        </p:blipFill>
        <p:spPr>
          <a:xfrm>
            <a:off x="1714480" y="785794"/>
            <a:ext cx="5786478" cy="3994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9" descr="1409559108_m28bnyfjdtixg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1224" r="5469" b="7217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IMG_3146.JPG"/>
          <p:cNvPicPr>
            <a:picLocks noChangeAspect="1"/>
          </p:cNvPicPr>
          <p:nvPr/>
        </p:nvPicPr>
        <p:blipFill>
          <a:blip r:embed="rId3" cstate="print"/>
          <a:srcRect l="18554" t="39072" r="26758" b="4531"/>
          <a:stretch>
            <a:fillRect/>
          </a:stretch>
        </p:blipFill>
        <p:spPr>
          <a:xfrm>
            <a:off x="1785918" y="928670"/>
            <a:ext cx="5786478" cy="3978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571875" y="142875"/>
            <a:ext cx="26431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  <a:cs typeface="+mn-cs"/>
              </a:rPr>
              <a:t> «ЗОЛУШКА»</a:t>
            </a:r>
          </a:p>
        </p:txBody>
      </p:sp>
      <p:pic>
        <p:nvPicPr>
          <p:cNvPr id="7" name="Рисунок 6" descr="IMG_3148.JPG"/>
          <p:cNvPicPr>
            <a:picLocks noChangeAspect="1"/>
          </p:cNvPicPr>
          <p:nvPr/>
        </p:nvPicPr>
        <p:blipFill>
          <a:blip r:embed="rId4" cstate="print"/>
          <a:srcRect l="30913" t="38935" r="14901" b="3125"/>
          <a:stretch>
            <a:fillRect/>
          </a:stretch>
        </p:blipFill>
        <p:spPr>
          <a:xfrm>
            <a:off x="1714480" y="785794"/>
            <a:ext cx="5786478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3173.JPG"/>
          <p:cNvPicPr>
            <a:picLocks noChangeAspect="1"/>
          </p:cNvPicPr>
          <p:nvPr/>
        </p:nvPicPr>
        <p:blipFill>
          <a:blip r:embed="rId5" cstate="print"/>
          <a:srcRect l="27343" t="28906" r="17969" b="12071"/>
          <a:stretch>
            <a:fillRect/>
          </a:stretch>
        </p:blipFill>
        <p:spPr>
          <a:xfrm>
            <a:off x="1714480" y="785794"/>
            <a:ext cx="5857916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3194.JPG"/>
          <p:cNvPicPr>
            <a:picLocks noChangeAspect="1"/>
          </p:cNvPicPr>
          <p:nvPr/>
        </p:nvPicPr>
        <p:blipFill>
          <a:blip r:embed="rId6" cstate="print"/>
          <a:srcRect l="24218" t="30078" r="19531" b="4297"/>
          <a:stretch>
            <a:fillRect/>
          </a:stretch>
        </p:blipFill>
        <p:spPr>
          <a:xfrm>
            <a:off x="1714480" y="857232"/>
            <a:ext cx="5786478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3217.JPG"/>
          <p:cNvPicPr>
            <a:picLocks noChangeAspect="1"/>
          </p:cNvPicPr>
          <p:nvPr/>
        </p:nvPicPr>
        <p:blipFill>
          <a:blip r:embed="rId7" cstate="print"/>
          <a:srcRect l="18750" t="28906" r="27344" b="6640"/>
          <a:stretch>
            <a:fillRect/>
          </a:stretch>
        </p:blipFill>
        <p:spPr>
          <a:xfrm>
            <a:off x="1643042" y="642918"/>
            <a:ext cx="5929354" cy="4726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G_3213.JPG"/>
          <p:cNvPicPr>
            <a:picLocks noChangeAspect="1"/>
          </p:cNvPicPr>
          <p:nvPr/>
        </p:nvPicPr>
        <p:blipFill>
          <a:blip r:embed="rId8" cstate="print"/>
          <a:srcRect l="18750" t="24219" r="23437"/>
          <a:stretch>
            <a:fillRect/>
          </a:stretch>
        </p:blipFill>
        <p:spPr>
          <a:xfrm>
            <a:off x="1714480" y="642918"/>
            <a:ext cx="5857916" cy="5119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9" descr="1409559108_m28bnyfjdtixg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1224" r="5469" b="7217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IMG_4953.JPG"/>
          <p:cNvPicPr>
            <a:picLocks noChangeAspect="1"/>
          </p:cNvPicPr>
          <p:nvPr/>
        </p:nvPicPr>
        <p:blipFill>
          <a:blip r:embed="rId3" cstate="print"/>
          <a:srcRect l="19531" t="20703" r="4687"/>
          <a:stretch>
            <a:fillRect/>
          </a:stretch>
        </p:blipFill>
        <p:spPr>
          <a:xfrm>
            <a:off x="1571604" y="785794"/>
            <a:ext cx="6041992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143250" y="214313"/>
            <a:ext cx="32861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  <a:cs typeface="+mn-cs"/>
              </a:rPr>
              <a:t>«ВАРВАРА-КРАСА»</a:t>
            </a:r>
          </a:p>
        </p:txBody>
      </p:sp>
      <p:pic>
        <p:nvPicPr>
          <p:cNvPr id="12" name="Рисунок 11" descr="IMG_4962.JPG"/>
          <p:cNvPicPr>
            <a:picLocks noChangeAspect="1"/>
          </p:cNvPicPr>
          <p:nvPr/>
        </p:nvPicPr>
        <p:blipFill>
          <a:blip r:embed="rId4" cstate="print"/>
          <a:srcRect l="10445" t="17187" r="8950"/>
          <a:stretch>
            <a:fillRect/>
          </a:stretch>
        </p:blipFill>
        <p:spPr>
          <a:xfrm>
            <a:off x="1643042" y="785794"/>
            <a:ext cx="6072230" cy="4159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4973.JPG"/>
          <p:cNvPicPr>
            <a:picLocks noChangeAspect="1"/>
          </p:cNvPicPr>
          <p:nvPr/>
        </p:nvPicPr>
        <p:blipFill>
          <a:blip r:embed="rId5" cstate="print"/>
          <a:srcRect l="7032" t="6349" r="2187"/>
          <a:stretch>
            <a:fillRect/>
          </a:stretch>
        </p:blipFill>
        <p:spPr>
          <a:xfrm>
            <a:off x="1643042" y="785794"/>
            <a:ext cx="6024674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4985.JPG"/>
          <p:cNvPicPr>
            <a:picLocks noChangeAspect="1"/>
          </p:cNvPicPr>
          <p:nvPr/>
        </p:nvPicPr>
        <p:blipFill>
          <a:blip r:embed="rId6" cstate="print"/>
          <a:srcRect l="15163" t="20703" r="6729"/>
          <a:stretch>
            <a:fillRect/>
          </a:stretch>
        </p:blipFill>
        <p:spPr>
          <a:xfrm>
            <a:off x="1643041" y="857232"/>
            <a:ext cx="6016343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_5025.JPG"/>
          <p:cNvPicPr>
            <a:picLocks noChangeAspect="1"/>
          </p:cNvPicPr>
          <p:nvPr/>
        </p:nvPicPr>
        <p:blipFill>
          <a:blip r:embed="rId7" cstate="print"/>
          <a:srcRect l="9375" t="16015" r="5468"/>
          <a:stretch>
            <a:fillRect/>
          </a:stretch>
        </p:blipFill>
        <p:spPr>
          <a:xfrm>
            <a:off x="1571603" y="857232"/>
            <a:ext cx="6193203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9" descr="1409559108_m28bnyfjdtixg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1224" r="5469" b="7217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86063" y="285750"/>
            <a:ext cx="35718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  <a:cs typeface="+mn-cs"/>
              </a:rPr>
              <a:t>ШИРОКАЯ  МАСЛЕНИЦА</a:t>
            </a:r>
          </a:p>
        </p:txBody>
      </p:sp>
      <p:pic>
        <p:nvPicPr>
          <p:cNvPr id="9" name="Рисунок 8" descr="c3LV5HY7jtk.jpg"/>
          <p:cNvPicPr>
            <a:picLocks noChangeAspect="1"/>
          </p:cNvPicPr>
          <p:nvPr/>
        </p:nvPicPr>
        <p:blipFill>
          <a:blip r:embed="rId4"/>
          <a:srcRect l="6604" t="18750" r="6037" b="8333"/>
          <a:stretch>
            <a:fillRect/>
          </a:stretch>
        </p:blipFill>
        <p:spPr>
          <a:xfrm>
            <a:off x="1643042" y="1000108"/>
            <a:ext cx="5933994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3428.JPG"/>
          <p:cNvPicPr>
            <a:picLocks noChangeAspect="1"/>
          </p:cNvPicPr>
          <p:nvPr/>
        </p:nvPicPr>
        <p:blipFill>
          <a:blip r:embed="rId5" cstate="print"/>
          <a:srcRect l="4901" t="28906" r="20526"/>
          <a:stretch>
            <a:fillRect/>
          </a:stretch>
        </p:blipFill>
        <p:spPr>
          <a:xfrm>
            <a:off x="1643042" y="928670"/>
            <a:ext cx="6000792" cy="3813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I7FEDOtUpQ.jpg"/>
          <p:cNvPicPr>
            <a:picLocks noChangeAspect="1"/>
          </p:cNvPicPr>
          <p:nvPr/>
        </p:nvPicPr>
        <p:blipFill>
          <a:blip r:embed="rId6"/>
          <a:srcRect t="9859" b="12676"/>
          <a:stretch>
            <a:fillRect/>
          </a:stretch>
        </p:blipFill>
        <p:spPr>
          <a:xfrm>
            <a:off x="1714480" y="785794"/>
            <a:ext cx="5857916" cy="4537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GC5WyFI_X18.jpg"/>
          <p:cNvPicPr>
            <a:picLocks noChangeAspect="1"/>
          </p:cNvPicPr>
          <p:nvPr/>
        </p:nvPicPr>
        <p:blipFill>
          <a:blip r:embed="rId7"/>
          <a:srcRect l="14152" t="11236" r="13522" b="16747"/>
          <a:stretch>
            <a:fillRect/>
          </a:stretch>
        </p:blipFill>
        <p:spPr>
          <a:xfrm>
            <a:off x="1571604" y="785794"/>
            <a:ext cx="6026556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HyV6X4-cVxQ.jpg"/>
          <p:cNvPicPr>
            <a:picLocks noChangeAspect="1"/>
          </p:cNvPicPr>
          <p:nvPr/>
        </p:nvPicPr>
        <p:blipFill>
          <a:blip r:embed="rId8" cstate="print"/>
          <a:srcRect l="2353" r="2353"/>
          <a:stretch>
            <a:fillRect/>
          </a:stretch>
        </p:blipFill>
        <p:spPr>
          <a:xfrm>
            <a:off x="1643042" y="928670"/>
            <a:ext cx="5930193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N7xk8kd5Ej0.jpg"/>
          <p:cNvPicPr>
            <a:picLocks noChangeAspect="1"/>
          </p:cNvPicPr>
          <p:nvPr/>
        </p:nvPicPr>
        <p:blipFill>
          <a:blip r:embed="rId9" cstate="print"/>
          <a:srcRect l="13281" t="9722" r="18750" b="4166"/>
          <a:stretch>
            <a:fillRect/>
          </a:stretch>
        </p:blipFill>
        <p:spPr>
          <a:xfrm>
            <a:off x="1571604" y="785794"/>
            <a:ext cx="6000792" cy="4276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J_MaMTfCq50.jpg"/>
          <p:cNvPicPr>
            <a:picLocks noChangeAspect="1"/>
          </p:cNvPicPr>
          <p:nvPr/>
        </p:nvPicPr>
        <p:blipFill>
          <a:blip r:embed="rId10"/>
          <a:srcRect l="22399" t="29167" b="26789"/>
          <a:stretch>
            <a:fillRect/>
          </a:stretch>
        </p:blipFill>
        <p:spPr>
          <a:xfrm>
            <a:off x="1643042" y="785794"/>
            <a:ext cx="5929354" cy="4487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bLxg-a_Lv0.jpg"/>
          <p:cNvPicPr>
            <a:picLocks noChangeAspect="1"/>
          </p:cNvPicPr>
          <p:nvPr/>
        </p:nvPicPr>
        <p:blipFill>
          <a:blip r:embed="rId11"/>
          <a:srcRect t="9481" b="8333"/>
          <a:stretch>
            <a:fillRect/>
          </a:stretch>
        </p:blipFill>
        <p:spPr>
          <a:xfrm>
            <a:off x="2643174" y="714356"/>
            <a:ext cx="4214842" cy="461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9" descr="1409559108_m28bnyfjdtixg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1224" r="5469" b="7217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/>
          <a:srcRect l="24971" t="10700" r="26768" b="11191"/>
          <a:stretch>
            <a:fillRect/>
          </a:stretch>
        </p:blipFill>
        <p:spPr bwMode="auto">
          <a:xfrm>
            <a:off x="1857356" y="571480"/>
            <a:ext cx="5500726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143250" y="71438"/>
            <a:ext cx="350043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  <a:cs typeface="+mn-cs"/>
              </a:rPr>
              <a:t>ПОМОРСКИЕ ВЕЧЕРКИ</a:t>
            </a:r>
          </a:p>
        </p:txBody>
      </p:sp>
      <p:pic>
        <p:nvPicPr>
          <p:cNvPr id="8" name="Рисунок 7" descr="jWalKSNFxbY.jpg"/>
          <p:cNvPicPr>
            <a:picLocks noChangeAspect="1"/>
          </p:cNvPicPr>
          <p:nvPr/>
        </p:nvPicPr>
        <p:blipFill>
          <a:blip r:embed="rId4"/>
          <a:srcRect t="1041" b="30091"/>
          <a:stretch>
            <a:fillRect/>
          </a:stretch>
        </p:blipFill>
        <p:spPr>
          <a:xfrm>
            <a:off x="1839231" y="500042"/>
            <a:ext cx="5447413" cy="5002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6363.JPG"/>
          <p:cNvPicPr>
            <a:picLocks noChangeAspect="1"/>
          </p:cNvPicPr>
          <p:nvPr/>
        </p:nvPicPr>
        <p:blipFill>
          <a:blip r:embed="rId5" cstate="print"/>
          <a:srcRect l="7422" t="14501" r="24023"/>
          <a:stretch>
            <a:fillRect/>
          </a:stretch>
        </p:blipFill>
        <p:spPr>
          <a:xfrm>
            <a:off x="1571604" y="500042"/>
            <a:ext cx="6014476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6348.JPG"/>
          <p:cNvPicPr>
            <a:picLocks noChangeAspect="1"/>
          </p:cNvPicPr>
          <p:nvPr/>
        </p:nvPicPr>
        <p:blipFill>
          <a:blip r:embed="rId6" cstate="print"/>
          <a:srcRect l="9992" t="6249" r="1645"/>
          <a:stretch>
            <a:fillRect/>
          </a:stretch>
        </p:blipFill>
        <p:spPr>
          <a:xfrm>
            <a:off x="1500166" y="857232"/>
            <a:ext cx="6160912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9" descr="1409559108_m28bnyfjdtixg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1224" r="5469" b="7217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 cstate="print">
            <a:lum contrast="10000"/>
          </a:blip>
          <a:srcRect l="12731" t="1915" r="10790" b="11277"/>
          <a:stretch>
            <a:fillRect/>
          </a:stretch>
        </p:blipFill>
        <p:spPr bwMode="auto">
          <a:xfrm>
            <a:off x="1785918" y="928670"/>
            <a:ext cx="5715040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357563" y="285750"/>
            <a:ext cx="25003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  <a:cs typeface="+mn-cs"/>
              </a:rPr>
              <a:t>ДЕНЬ  ПОБЕДЫ</a:t>
            </a:r>
          </a:p>
        </p:txBody>
      </p:sp>
      <p:pic>
        <p:nvPicPr>
          <p:cNvPr id="8" name="Рисунок 7" descr="IMG_38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4480" y="928670"/>
            <a:ext cx="5786477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3877.JPG"/>
          <p:cNvPicPr>
            <a:picLocks noChangeAspect="1"/>
          </p:cNvPicPr>
          <p:nvPr/>
        </p:nvPicPr>
        <p:blipFill>
          <a:blip r:embed="rId5" cstate="print"/>
          <a:srcRect l="6250" r="1562"/>
          <a:stretch>
            <a:fillRect/>
          </a:stretch>
        </p:blipFill>
        <p:spPr>
          <a:xfrm>
            <a:off x="1643042" y="785794"/>
            <a:ext cx="5929354" cy="4287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9" descr="1409559108_m28bnyfjdtixg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1224" r="5469" b="7217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57375" y="214313"/>
            <a:ext cx="58578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  <a:cs typeface="+mn-cs"/>
              </a:rPr>
              <a:t>ФЕСТИВАЛЬ ВОЕННО-ПАТРИОТИЧЕСКОЙ ПЕСНИ</a:t>
            </a:r>
          </a:p>
        </p:txBody>
      </p:sp>
      <p:pic>
        <p:nvPicPr>
          <p:cNvPr id="18436" name="Рисунок 6" descr="IMG_33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5469" r="6250" b="-392"/>
          <a:stretch>
            <a:fillRect/>
          </a:stretch>
        </p:blipFill>
        <p:spPr bwMode="auto">
          <a:xfrm>
            <a:off x="1857375" y="928688"/>
            <a:ext cx="55816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IMG_4109.jpg"/>
          <p:cNvPicPr>
            <a:picLocks noChangeAspect="1"/>
          </p:cNvPicPr>
          <p:nvPr/>
        </p:nvPicPr>
        <p:blipFill>
          <a:blip r:embed="rId4"/>
          <a:srcRect l="24219" t="35945" r="11718"/>
          <a:stretch>
            <a:fillRect/>
          </a:stretch>
        </p:blipFill>
        <p:spPr>
          <a:xfrm>
            <a:off x="1571604" y="857232"/>
            <a:ext cx="6105600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1051</TotalTime>
  <Words>76</Words>
  <Application>Microsoft Office PowerPoint</Application>
  <PresentationFormat>Экран (4:3)</PresentationFormat>
  <Paragraphs>19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Franklin Gothic Medium</vt:lpstr>
      <vt:lpstr>Franklin Gothic Book</vt:lpstr>
      <vt:lpstr>Wingdings 2</vt:lpstr>
      <vt:lpstr>Calibri</vt:lpstr>
      <vt:lpstr>Monotype Corsiva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ЛЕНА</dc:creator>
  <cp:lastModifiedBy>Екатерина Викторовна Корнеева</cp:lastModifiedBy>
  <cp:revision>87</cp:revision>
  <dcterms:created xsi:type="dcterms:W3CDTF">2020-06-02T08:42:05Z</dcterms:created>
  <dcterms:modified xsi:type="dcterms:W3CDTF">2020-06-11T09:37:18Z</dcterms:modified>
</cp:coreProperties>
</file>