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947D-530D-461C-9E78-8B9AB9D85C9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4CD3-B4BD-4D4B-B57C-1CFF0FB6F7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432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395536" y="332656"/>
            <a:ext cx="9107487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Муниципальное бюджетное общеобразовательное учреждение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муниципального образования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«Город Архангельск» «Средняя школа № 43»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23528" y="1700808"/>
            <a:ext cx="7976898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Проект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«Уют в школьный коридор!»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 descr="Fpl-Q7ecP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853356" cy="8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83768" y="3933056"/>
            <a:ext cx="517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Попов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Вадим, Ершов Владимир,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Вшивкова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Валерия,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Шванёва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Дарья, Немчинова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Милена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После звонка с урока ребятам хочется выйти из стен класса, чтобы отдохнуть. Но в нашей школе нет места, где ребята с пользой могли бы провести время на переменах, перерывах между занятиями. Так же информация о изменениях в расписании, о школьных собраниях, </a:t>
            </a:r>
            <a:r>
              <a:rPr lang="ru-RU" sz="2400" dirty="0" smtClean="0">
                <a:latin typeface="Monotype Corsiva" pitchFamily="66" charset="0"/>
              </a:rPr>
              <a:t>мероприятиях </a:t>
            </a:r>
            <a:r>
              <a:rPr lang="ru-RU" sz="2400" dirty="0">
                <a:latin typeface="Monotype Corsiva" pitchFamily="66" charset="0"/>
              </a:rPr>
              <a:t>доходит до учащихся с задержкой, становится неактуальной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/>
            <a:endParaRPr lang="ru-RU" sz="2400" dirty="0">
              <a:latin typeface="Monotype Corsiva" pitchFamily="66" charset="0"/>
            </a:endParaRPr>
          </a:p>
          <a:p>
            <a:pPr algn="ctr"/>
            <a:r>
              <a:rPr lang="ru-RU" sz="2400" dirty="0">
                <a:latin typeface="Monotype Corsiva" pitchFamily="66" charset="0"/>
              </a:rPr>
              <a:t>В соответствии с новыми тенденциями, мы предлагаем изменить школьное пространство, построить новую предметно-пространственную среду, сделать ее интересной и функциональной для всех участников образовательного процесса. Для данного проекта была выбрана наиболее активно используемая рекреация образовательной организации.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2440" y="0"/>
            <a:ext cx="61156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432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395536" y="332656"/>
            <a:ext cx="9107487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Муниципальное бюджетное общеобразовательное учреждение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муниципального образования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«Город Архангельск» «Средняя школа № 43»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23528" y="1700808"/>
            <a:ext cx="7976898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Проект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«Уют в школьный коридор!»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 descr="Fpl-Q7ecP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853356" cy="8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83768" y="3933056"/>
            <a:ext cx="517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Попов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Вадим, Ершов Владимир,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Вшивкова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Валерия,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Шванёва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Дарья, Немчинова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Милена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474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Рекреации в школе – это место, где учащиеся могут проводить свое время на переменах между уроками. Поэтому в них они могут «переключиться», пообщаться, подготовится к следующему уроку или школьному мероприятию. Для этого необходимо обеспечить условия. 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endParaRPr lang="ru-RU" sz="2800" dirty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Данным </a:t>
            </a:r>
            <a:r>
              <a:rPr lang="ru-RU" sz="2800" dirty="0">
                <a:latin typeface="Monotype Corsiva" pitchFamily="66" charset="0"/>
              </a:rPr>
              <a:t>принципом мы руководствовались при разработке проекта.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2440" y="0"/>
            <a:ext cx="61156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58.userapi.com/Z9ktQIl2dDDeAO-3blz-GAofatXCd-TSU4OMCA/mFMRCHqP7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616530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Рекреация сегодня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56.userapi.com/nNXFXXOssvvJol-FDTGtqorgnsD69TGxN4-usA/cdfxyyc_NQ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616530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Рекреация сегодня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70.userapi.com/kKO7nIhqmimd_euifzHUH79OFO6DmfAgHSyzeQ/DqbrG0i6D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616530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Рекреация сегодня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37.userapi.com/3RNai_TyvGQ4wX9kVhXNm9uU6AwV9ttOKKF0KQ/uZpBlbtdx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616530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Рекреация сегодня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30.userapi.com/6hSTRzMseuQL9INtYK4z8tI-HNKvnXR4spP2YA/T3OQXwksC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616530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Рекреация сегодня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2440" y="0"/>
            <a:ext cx="61156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_tMv4Qo-c2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89040"/>
            <a:ext cx="2520280" cy="281263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051720" y="260648"/>
            <a:ext cx="5760640" cy="2880320"/>
          </a:xfrm>
          <a:prstGeom prst="wedgeRoundRectCallout">
            <a:avLst>
              <a:gd name="adj1" fmla="val -32522"/>
              <a:gd name="adj2" fmla="val 97258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95736" y="620688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«Это самая популярная рекреация школьного коридора, так как там находится расписание уроков. Коридор отремонтирован, но мы хотим его усовершенствовать!»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420888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Вшивкова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Валерия, автор проекта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2440" y="0"/>
            <a:ext cx="61156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s://im0-tub-ru.yandex.net/i?id=37186a37ae94f4b2eefd5f5e815bde41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13176"/>
            <a:ext cx="1440159" cy="1442608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37186a37ae94f4b2eefd5f5e815bde41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013176"/>
            <a:ext cx="1440159" cy="1442608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37186a37ae94f4b2eefd5f5e815bde41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013176"/>
            <a:ext cx="1440159" cy="14426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7667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Новизна нашего проекта </a:t>
            </a:r>
            <a:r>
              <a:rPr lang="ru-RU" sz="2400" dirty="0" smtClean="0">
                <a:latin typeface="Monotype Corsiva" pitchFamily="66" charset="0"/>
              </a:rPr>
              <a:t>обусловлена </a:t>
            </a:r>
            <a:r>
              <a:rPr lang="ru-RU" sz="2400" dirty="0">
                <a:latin typeface="Monotype Corsiva" pitchFamily="66" charset="0"/>
              </a:rPr>
              <a:t>школьным расписанием с помощью </a:t>
            </a:r>
            <a:r>
              <a:rPr lang="ru-RU" sz="2400" b="1" dirty="0">
                <a:latin typeface="Monotype Corsiva" pitchFamily="66" charset="0"/>
              </a:rPr>
              <a:t>QR-кода</a:t>
            </a:r>
            <a:r>
              <a:rPr lang="ru-RU" sz="2400" dirty="0">
                <a:latin typeface="Monotype Corsiva" pitchFamily="66" charset="0"/>
              </a:rPr>
              <a:t>. Мы решили обратить возможности технологичных </a:t>
            </a:r>
            <a:r>
              <a:rPr lang="ru-RU" sz="2400" dirty="0" err="1">
                <a:latin typeface="Monotype Corsiva" pitchFamily="66" charset="0"/>
              </a:rPr>
              <a:t>гаджетов</a:t>
            </a:r>
            <a:r>
              <a:rPr lang="ru-RU" sz="2400" dirty="0">
                <a:latin typeface="Monotype Corsiva" pitchFamily="66" charset="0"/>
              </a:rPr>
              <a:t> на пользу и дополнить традиционное расписание </a:t>
            </a:r>
            <a:r>
              <a:rPr lang="ru-RU" sz="2400" b="1" dirty="0">
                <a:latin typeface="Monotype Corsiva" pitchFamily="66" charset="0"/>
              </a:rPr>
              <a:t>QR-кодом</a:t>
            </a:r>
            <a:r>
              <a:rPr lang="ru-RU" sz="2400" dirty="0">
                <a:latin typeface="Monotype Corsiva" pitchFamily="66" charset="0"/>
              </a:rPr>
              <a:t>. Чтобы узнать его, достаточно отсканировать код камерой телефона и через долю секунды последовательность занятий отобразится на экране. </a:t>
            </a:r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Данная </a:t>
            </a:r>
            <a:r>
              <a:rPr lang="ru-RU" sz="2400" dirty="0">
                <a:latin typeface="Monotype Corsiva" pitchFamily="66" charset="0"/>
              </a:rPr>
              <a:t>технология позволить получать быструю и актуальную информацию, повысит информационную </a:t>
            </a:r>
            <a:r>
              <a:rPr lang="ru-RU" sz="2400" dirty="0" smtClean="0">
                <a:latin typeface="Monotype Corsiva" pitchFamily="66" charset="0"/>
              </a:rPr>
              <a:t>компетентность </a:t>
            </a:r>
            <a:r>
              <a:rPr lang="ru-RU" sz="2400" dirty="0">
                <a:latin typeface="Monotype Corsiva" pitchFamily="66" charset="0"/>
              </a:rPr>
              <a:t>педагогов и учеников.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Каб№</dc:creator>
  <cp:lastModifiedBy>Мария Владимировна Соколова</cp:lastModifiedBy>
  <cp:revision>6</cp:revision>
  <dcterms:created xsi:type="dcterms:W3CDTF">2020-06-08T06:15:52Z</dcterms:created>
  <dcterms:modified xsi:type="dcterms:W3CDTF">2020-06-10T13:53:58Z</dcterms:modified>
</cp:coreProperties>
</file>