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  <p:sldId id="261" r:id="rId3"/>
    <p:sldId id="264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123" d="100"/>
          <a:sy n="123" d="100"/>
        </p:scale>
        <p:origin x="-11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B32-726B-418A-A15F-3E56A3559AF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A7B1-3366-4682-80AB-E91E62B4C3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B32-726B-418A-A15F-3E56A3559AF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A7B1-3366-4682-80AB-E91E62B4C3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B32-726B-418A-A15F-3E56A3559AF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A7B1-3366-4682-80AB-E91E62B4C38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B32-726B-418A-A15F-3E56A3559AF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A7B1-3366-4682-80AB-E91E62B4C38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B32-726B-418A-A15F-3E56A3559AF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A7B1-3366-4682-80AB-E91E62B4C3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B32-726B-418A-A15F-3E56A3559AF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A7B1-3366-4682-80AB-E91E62B4C3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B32-726B-418A-A15F-3E56A3559AF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A7B1-3366-4682-80AB-E91E62B4C3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B32-726B-418A-A15F-3E56A3559AF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A7B1-3366-4682-80AB-E91E62B4C3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B32-726B-418A-A15F-3E56A3559AF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A7B1-3366-4682-80AB-E91E62B4C3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B32-726B-418A-A15F-3E56A3559AF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A7B1-3366-4682-80AB-E91E62B4C38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3B32-726B-418A-A15F-3E56A3559AF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A7B1-3366-4682-80AB-E91E62B4C38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7583B32-726B-418A-A15F-3E56A3559AFE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4C1A7B1-3366-4682-80AB-E91E62B4C38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2149" y="2781946"/>
            <a:ext cx="10363200" cy="939324"/>
          </a:xfrm>
        </p:spPr>
        <p:txBody>
          <a:bodyPr/>
          <a:lstStyle/>
          <a:p>
            <a:r>
              <a:rPr lang="ru-RU" dirty="0"/>
              <a:t>Создание общешкольного </a:t>
            </a:r>
            <a:r>
              <a:rPr lang="ru-RU" dirty="0" err="1" smtClean="0"/>
              <a:t>медиацентра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3756" y="4137187"/>
            <a:ext cx="3559444" cy="1008250"/>
          </a:xfrm>
        </p:spPr>
        <p:txBody>
          <a:bodyPr/>
          <a:lstStyle/>
          <a:p>
            <a:r>
              <a:rPr lang="ru-RU" dirty="0"/>
              <a:t>МБОУ Гимназия №</a:t>
            </a:r>
            <a:r>
              <a:rPr lang="ru-RU" dirty="0" smtClean="0"/>
              <a:t>3</a:t>
            </a:r>
          </a:p>
          <a:p>
            <a:r>
              <a:rPr lang="ru-RU" dirty="0"/>
              <a:t>Лебедь </a:t>
            </a:r>
            <a:r>
              <a:rPr lang="ru-RU" dirty="0" smtClean="0"/>
              <a:t>Дарья, 8 «Б» класс</a:t>
            </a:r>
            <a:endParaRPr lang="ru-RU" dirty="0"/>
          </a:p>
        </p:txBody>
      </p:sp>
      <p:pic>
        <p:nvPicPr>
          <p:cNvPr id="1026" name="Picture 2" descr="https://arhschool50.ru/images/01/02/2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0" y="319493"/>
            <a:ext cx="2254411" cy="149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Заборская\Desktop\КОНЦЕРТ 170 ЛЕТ\Заставки\Гимназия 3 Скан картины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36" y="381487"/>
            <a:ext cx="2342669" cy="165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ВР\дневник\гимназия август.JPG">
            <a:extLst>
              <a:ext uri="{FF2B5EF4-FFF2-40B4-BE49-F238E27FC236}">
                <a16:creationId xmlns="" xmlns:a16="http://schemas.microsoft.com/office/drawing/2014/main" id="{CAA9A089-FF4A-F640-8862-71FCDAD6F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143" y="757828"/>
            <a:ext cx="2182952" cy="14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герб1">
            <a:extLst>
              <a:ext uri="{FF2B5EF4-FFF2-40B4-BE49-F238E27FC236}">
                <a16:creationId xmlns="" xmlns:a16="http://schemas.microsoft.com/office/drawing/2014/main" id="{3452B379-E669-114C-B030-8F12BE923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024" y="757828"/>
            <a:ext cx="1487242" cy="14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66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55" y="2222528"/>
            <a:ext cx="3438313" cy="2093749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547829"/>
              </p:ext>
            </p:extLst>
          </p:nvPr>
        </p:nvGraphicFramePr>
        <p:xfrm>
          <a:off x="3957504" y="1292630"/>
          <a:ext cx="7981628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570"/>
                <a:gridCol w="6037058"/>
              </a:tblGrid>
              <a:tr h="9386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itchFamily="18" charset="0"/>
                        </a:rPr>
                        <a:t>Описание инициативы</a:t>
                      </a:r>
                      <a:endParaRPr lang="ru-RU" sz="20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Создание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медиацентра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 на базе МБОУ  Гимназия №3 для освещения значимых событий в жизни гимназии; развитие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медиацентра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 по количественным и качественным показателям;  координация действий созданного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медиацентра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 с другими молодежными медиа региона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Проект направлен на развитие медиа-</a:t>
                      </a:r>
                      <a:r>
                        <a:rPr lang="ru-RU" sz="20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, привлечение творческой молодежи к журналистке и профессиональное самоопределение молодежи.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Описание проблемы, на решение которой направлена инициатива</a:t>
                      </a:r>
                      <a:endParaRPr lang="ru-RU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Отсутствие </a:t>
                      </a:r>
                      <a:r>
                        <a:rPr lang="ru-RU" sz="2000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метериально</a:t>
                      </a:r>
                      <a:r>
                        <a:rPr lang="ru-R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-технического оснащения для информационного обеспечения мероприятий, проводимых на базе МБОУ  Гимназия №3.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8195" y="226039"/>
            <a:ext cx="1082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Создание общешкольного </a:t>
            </a:r>
            <a:r>
              <a:rPr lang="ru-RU" sz="32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медиацентра</a:t>
            </a:r>
            <a:endParaRPr lang="ru-RU" sz="32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" name="Picture 2" descr="герб1">
            <a:extLst>
              <a:ext uri="{FF2B5EF4-FFF2-40B4-BE49-F238E27FC236}">
                <a16:creationId xmlns="" xmlns:a16="http://schemas.microsoft.com/office/drawing/2014/main" id="{3452B379-E669-114C-B030-8F12BE923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2861"/>
            <a:ext cx="1035194" cy="101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2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50408"/>
              </p:ext>
            </p:extLst>
          </p:nvPr>
        </p:nvGraphicFramePr>
        <p:xfrm>
          <a:off x="3944314" y="1112705"/>
          <a:ext cx="7942885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255"/>
                <a:gridCol w="5664630"/>
              </a:tblGrid>
              <a:tr h="28338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Результаты реализации инициативы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формирование информационной поддержки мероприятий  МБОУ  Гимназия №3;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- раскрытие творческого потенциала учащихся МБОУ  Гимназия №3, принимающих участие в работе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медиацентра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формирование и развитие лидерских и профессиональных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качеств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Участие учащихся школы в реализации инициативы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человек, задействованных в реализации – 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10.</a:t>
                      </a:r>
                      <a:r>
                        <a:rPr lang="ru-RU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том числе: корреспондент – 4 человека, оператор – 1 человек, редактор – 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2, </a:t>
                      </a:r>
                      <a:r>
                        <a:rPr lang="ru-RU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диктор – 1, монтажер – 2 человека. </a:t>
                      </a:r>
                    </a:p>
                  </a:txBody>
                  <a:tcPr marL="114300" marR="11430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Ожидаемый срок реализации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 01 сентября 2020 г.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Предполагаемая стоимость реализации инициативы</a:t>
                      </a:r>
                      <a:endParaRPr lang="ru-RU" sz="20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207600 руб. 00 коп.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11" y="1702083"/>
            <a:ext cx="3394129" cy="22618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8195" y="226039"/>
            <a:ext cx="1082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Создание общешкольного </a:t>
            </a:r>
            <a:r>
              <a:rPr lang="ru-RU" sz="3200" b="1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медиацентра</a:t>
            </a:r>
            <a:endParaRPr lang="ru-RU" sz="32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" name="Picture 2" descr="герб1">
            <a:extLst>
              <a:ext uri="{FF2B5EF4-FFF2-40B4-BE49-F238E27FC236}">
                <a16:creationId xmlns="" xmlns:a16="http://schemas.microsoft.com/office/drawing/2014/main" id="{3452B379-E669-114C-B030-8F12BE923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2861"/>
            <a:ext cx="1035194" cy="101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8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58" y="1017642"/>
            <a:ext cx="3069557" cy="18107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044" y="4443569"/>
            <a:ext cx="3737184" cy="2242310"/>
          </a:xfrm>
          <a:prstGeom prst="rect">
            <a:avLst/>
          </a:prstGeom>
        </p:spPr>
      </p:pic>
      <p:pic>
        <p:nvPicPr>
          <p:cNvPr id="4" name="Picture 2" descr="герб1">
            <a:extLst>
              <a:ext uri="{FF2B5EF4-FFF2-40B4-BE49-F238E27FC236}">
                <a16:creationId xmlns="" xmlns:a16="http://schemas.microsoft.com/office/drawing/2014/main" id="{3452B379-E669-114C-B030-8F12BE923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2861"/>
            <a:ext cx="1035194" cy="101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8195" y="226039"/>
            <a:ext cx="10825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cs typeface="Times New Roman" pitchFamily="18" charset="0"/>
              </a:rPr>
              <a:t>Создание общешкольного </a:t>
            </a:r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медиацентра</a:t>
            </a:r>
            <a:endParaRPr lang="ru-RU" sz="32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35830" y="909154"/>
            <a:ext cx="72919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cs typeface="Times New Roman" pitchFamily="18" charset="0"/>
              </a:rPr>
              <a:t>Для </a:t>
            </a:r>
            <a:r>
              <a:rPr lang="ru-RU" b="1" dirty="0">
                <a:cs typeface="Times New Roman" pitchFamily="18" charset="0"/>
              </a:rPr>
              <a:t>реализации </a:t>
            </a:r>
            <a:r>
              <a:rPr lang="ru-RU" b="1" dirty="0" smtClean="0">
                <a:cs typeface="Times New Roman" pitchFamily="18" charset="0"/>
              </a:rPr>
              <a:t>инициативы</a:t>
            </a:r>
            <a:r>
              <a:rPr lang="ru-RU" dirty="0" smtClean="0">
                <a:cs typeface="Times New Roman" pitchFamily="18" charset="0"/>
              </a:rPr>
              <a:t> необходимо </a:t>
            </a:r>
            <a:r>
              <a:rPr lang="ru-RU" dirty="0">
                <a:cs typeface="Times New Roman" pitchFamily="18" charset="0"/>
              </a:rPr>
              <a:t>приобретение </a:t>
            </a:r>
            <a:r>
              <a:rPr lang="ru-RU" dirty="0" smtClean="0">
                <a:cs typeface="Times New Roman" pitchFamily="18" charset="0"/>
              </a:rPr>
              <a:t>оборудования</a:t>
            </a:r>
            <a:r>
              <a:rPr lang="ru-RU" dirty="0">
                <a:cs typeface="Times New Roman" pitchFamily="18" charset="0"/>
              </a:rPr>
              <a:t>, создание школьного </a:t>
            </a:r>
            <a:r>
              <a:rPr lang="ru-RU" dirty="0" err="1">
                <a:cs typeface="Times New Roman" pitchFamily="18" charset="0"/>
              </a:rPr>
              <a:t>медиацентра</a:t>
            </a:r>
            <a:r>
              <a:rPr lang="ru-RU" dirty="0">
                <a:cs typeface="Times New Roman" pitchFamily="18" charset="0"/>
              </a:rPr>
              <a:t>, отбор команды школьного телевидения.</a:t>
            </a:r>
          </a:p>
          <a:p>
            <a:r>
              <a:rPr lang="ru-RU" dirty="0"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cs typeface="Times New Roman" pitchFamily="18" charset="0"/>
              </a:rPr>
              <a:t>Актуальность </a:t>
            </a:r>
            <a:r>
              <a:rPr lang="ru-RU" b="1" dirty="0">
                <a:cs typeface="Times New Roman" pitchFamily="18" charset="0"/>
              </a:rPr>
              <a:t>реализации инициативы:</a:t>
            </a:r>
            <a:r>
              <a:rPr lang="ru-RU" dirty="0">
                <a:cs typeface="Times New Roman" pitchFamily="18" charset="0"/>
              </a:rPr>
              <a:t>   усвоение специальных </a:t>
            </a:r>
            <a:r>
              <a:rPr lang="ru-RU" dirty="0" err="1">
                <a:cs typeface="Times New Roman" pitchFamily="18" charset="0"/>
              </a:rPr>
              <a:t>медиатехнологий</a:t>
            </a:r>
            <a:r>
              <a:rPr lang="ru-RU" dirty="0">
                <a:cs typeface="Times New Roman" pitchFamily="18" charset="0"/>
              </a:rPr>
              <a:t>, изучение повседневной жизни образовательной организации, апробация новых форм участие школьников в реализации социальных проектов.</a:t>
            </a:r>
          </a:p>
          <a:p>
            <a:r>
              <a:rPr lang="ru-RU" dirty="0"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cs typeface="Times New Roman" pitchFamily="18" charset="0"/>
              </a:rPr>
              <a:t>Креативная </a:t>
            </a:r>
            <a:r>
              <a:rPr lang="ru-RU" b="1" dirty="0">
                <a:cs typeface="Times New Roman" pitchFamily="18" charset="0"/>
              </a:rPr>
              <a:t>составляющая инициативы (оригинальность, новизна):</a:t>
            </a:r>
            <a:endParaRPr lang="ru-RU" dirty="0">
              <a:cs typeface="Times New Roman" pitchFamily="18" charset="0"/>
            </a:endParaRPr>
          </a:p>
          <a:p>
            <a:r>
              <a:rPr lang="ru-RU" dirty="0">
                <a:cs typeface="Times New Roman" pitchFamily="18" charset="0"/>
              </a:rPr>
              <a:t>инициатива соответствует стандартному составу объектов школьной инфраструктуры или типичным формам/методам учебного процесса.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195" y="4912963"/>
            <a:ext cx="654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Выпуски школьного телевидения:</a:t>
            </a:r>
          </a:p>
          <a:p>
            <a:r>
              <a:rPr lang="en-US" dirty="0" smtClean="0"/>
              <a:t>https</a:t>
            </a:r>
            <a:r>
              <a:rPr lang="en-US" dirty="0"/>
              <a:t>://www.youtube.com/watch?v=Aa2RXH4f1mk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1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</TotalTime>
  <Words>220</Words>
  <Application>Microsoft Office PowerPoint</Application>
  <PresentationFormat>Произвольный</PresentationFormat>
  <Paragraphs>28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Создание общешкольного медиацентра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БЭРНК</dc:creator>
  <cp:lastModifiedBy>Заборская</cp:lastModifiedBy>
  <cp:revision>8</cp:revision>
  <dcterms:created xsi:type="dcterms:W3CDTF">2020-06-01T19:08:58Z</dcterms:created>
  <dcterms:modified xsi:type="dcterms:W3CDTF">2020-06-08T07:50:44Z</dcterms:modified>
</cp:coreProperties>
</file>