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7" r:id="rId4"/>
    <p:sldId id="268" r:id="rId5"/>
    <p:sldId id="257" r:id="rId6"/>
    <p:sldId id="258" r:id="rId7"/>
    <p:sldId id="259" r:id="rId8"/>
    <p:sldId id="264" r:id="rId9"/>
    <p:sldId id="265" r:id="rId10"/>
    <p:sldId id="266" r:id="rId11"/>
    <p:sldId id="260" r:id="rId12"/>
    <p:sldId id="263" r:id="rId13"/>
    <p:sldId id="262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38400" y="3810000"/>
            <a:ext cx="6477000" cy="1828800"/>
          </a:xfrm>
        </p:spPr>
        <p:txBody>
          <a:bodyPr>
            <a:normAutofit/>
          </a:bodyPr>
          <a:lstStyle/>
          <a:p>
            <a:pPr algn="ctr"/>
            <a:r>
              <a:rPr lang="ru-RU" sz="3600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</a:t>
            </a:r>
            <a:br>
              <a:rPr lang="ru-RU" sz="3600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«Дворовый спорт – </a:t>
            </a:r>
            <a:br>
              <a:rPr lang="ru-RU" sz="3600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3600" cap="none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стритбол</a:t>
            </a:r>
            <a:r>
              <a:rPr lang="ru-RU" sz="3600" cap="none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массы!»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>
                <a:cs typeface="MoolBoran" pitchFamily="34" charset="0"/>
              </a:rPr>
              <a:t>МБОУ </a:t>
            </a:r>
            <a:r>
              <a:rPr lang="ru-RU" dirty="0" smtClean="0">
                <a:cs typeface="MoolBoran" pitchFamily="34" charset="0"/>
              </a:rPr>
              <a:t>СШ №51, г.Архангельск</a:t>
            </a:r>
            <a:endParaRPr lang="ru-RU" dirty="0">
              <a:cs typeface="MoolBoran" pitchFamily="34" charset="0"/>
            </a:endParaRPr>
          </a:p>
        </p:txBody>
      </p:sp>
      <p:pic>
        <p:nvPicPr>
          <p:cNvPr id="4098" name="Picture 2" descr="C:\Users\Кирюха\Desktop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4648200" cy="309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деятельности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849" t="44068" r="25331" b="22034"/>
          <a:stretch>
            <a:fillRect/>
          </a:stretch>
        </p:blipFill>
        <p:spPr bwMode="auto">
          <a:xfrm>
            <a:off x="304800" y="2133600"/>
            <a:ext cx="844731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81534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ОЖИДАЕМЫЕ РЕЗУЛЬТАТЫ И</a:t>
            </a:r>
            <a:br>
              <a:rPr lang="ru-RU" sz="3600" dirty="0" smtClean="0"/>
            </a:br>
            <a:r>
              <a:rPr lang="ru-RU" sz="3600" dirty="0" smtClean="0"/>
              <a:t> МЕХАНИЗМЫ ОЦЕНКИ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создание условий для активного отдыха, поддержания здорового образа жизни учащихся, работников, жителей Северного округа;</a:t>
            </a:r>
          </a:p>
          <a:p>
            <a:r>
              <a:rPr lang="ru-RU" dirty="0" smtClean="0"/>
              <a:t>организация турниров среди учащихся МБОУ СШ №51,</a:t>
            </a:r>
          </a:p>
          <a:p>
            <a:r>
              <a:rPr lang="ru-RU" dirty="0" smtClean="0"/>
              <a:t> создание тренировочной базы для участия в окружных, городских и региональных соревнований.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Бюджет проекта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2399" t="33898" r="20976" b="10170"/>
          <a:stretch>
            <a:fillRect/>
          </a:stretch>
        </p:blipFill>
        <p:spPr bwMode="auto">
          <a:xfrm>
            <a:off x="533400" y="1521502"/>
            <a:ext cx="8610600" cy="478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КОММЕНТАРИЙ К БЮДЖЕТУ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>
            <a:normAutofit fontScale="85000" lnSpcReduction="20000"/>
          </a:bodyPr>
          <a:lstStyle/>
          <a:p>
            <a:endParaRPr lang="ru-RU" b="1" dirty="0" smtClean="0"/>
          </a:p>
          <a:p>
            <a:r>
              <a:rPr lang="ru-RU" dirty="0" smtClean="0"/>
              <a:t>Административные расходы на оплату труда специалистов предусмотрены только на подготовку асфальтного основания. </a:t>
            </a:r>
          </a:p>
          <a:p>
            <a:endParaRPr lang="ru-RU" sz="1400" dirty="0" smtClean="0"/>
          </a:p>
          <a:p>
            <a:r>
              <a:rPr lang="ru-RU" dirty="0" smtClean="0"/>
              <a:t>Все остальные работы по установке спортивного оборудования, нанесения разметки на площадке осуществляются безвозмездно  педагогами школы совместно с  учащимися и родителями школы  </a:t>
            </a:r>
          </a:p>
          <a:p>
            <a:endParaRPr lang="ru-RU" sz="1900" dirty="0" smtClean="0"/>
          </a:p>
          <a:p>
            <a:r>
              <a:rPr lang="ru-RU" dirty="0" smtClean="0"/>
              <a:t>Приобретение грамот и памятных призов для проведения турнира по </a:t>
            </a:r>
            <a:r>
              <a:rPr lang="ru-RU" dirty="0" err="1" smtClean="0"/>
              <a:t>стритболу</a:t>
            </a:r>
            <a:r>
              <a:rPr lang="ru-RU" dirty="0" smtClean="0"/>
              <a:t> среди учащихся школы  осуществляется за счёт собственного вклада из средств, заработанных путём сдачи макулатуры.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4264152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    Школьный двор – любимое место для прогулок жителей Северного округа, учащихся школы и их родителей. </a:t>
            </a:r>
          </a:p>
          <a:p>
            <a:pPr algn="ctr">
              <a:buNone/>
            </a:pPr>
            <a:endParaRPr lang="ru-RU" sz="16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r>
              <a:rPr lang="ru-RU" sz="2400" dirty="0" smtClean="0"/>
              <a:t>На школьной </a:t>
            </a:r>
            <a:r>
              <a:rPr lang="ru-RU" sz="2400" dirty="0" smtClean="0"/>
              <a:t>площадке </a:t>
            </a:r>
            <a:r>
              <a:rPr lang="ru-RU" sz="2400" dirty="0" smtClean="0"/>
              <a:t>уже оборудовано </a:t>
            </a:r>
            <a:endParaRPr lang="ru-RU" sz="2400" dirty="0" smtClean="0"/>
          </a:p>
          <a:p>
            <a:pPr algn="ctr">
              <a:buNone/>
            </a:pPr>
            <a:r>
              <a:rPr lang="ru-RU" sz="2400" b="1" dirty="0" smtClean="0"/>
              <a:t>футбольное поле </a:t>
            </a:r>
            <a:r>
              <a:rPr lang="ru-RU" sz="2400" dirty="0" smtClean="0"/>
              <a:t>и </a:t>
            </a:r>
            <a:r>
              <a:rPr lang="ru-RU" sz="2400" b="1" dirty="0" smtClean="0"/>
              <a:t>волейбольная площадка. </a:t>
            </a:r>
            <a:endParaRPr lang="ru-RU" sz="2400" b="1" dirty="0"/>
          </a:p>
        </p:txBody>
      </p:sp>
      <p:pic>
        <p:nvPicPr>
          <p:cNvPr id="1026" name="Picture 2" descr="C:\Users\Кирюха\Desktop\1.jpg"/>
          <p:cNvPicPr>
            <a:picLocks noChangeAspect="1" noChangeArrowheads="1"/>
          </p:cNvPicPr>
          <p:nvPr/>
        </p:nvPicPr>
        <p:blipFill>
          <a:blip r:embed="rId2" cstate="print"/>
          <a:srcRect b="9859"/>
          <a:stretch>
            <a:fillRect/>
          </a:stretch>
        </p:blipFill>
        <p:spPr bwMode="auto">
          <a:xfrm>
            <a:off x="6400800" y="1752600"/>
            <a:ext cx="2333626" cy="2804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Кирюха\Desktop\2.jpg"/>
          <p:cNvPicPr>
            <a:picLocks noChangeAspect="1" noChangeArrowheads="1"/>
          </p:cNvPicPr>
          <p:nvPr/>
        </p:nvPicPr>
        <p:blipFill>
          <a:blip r:embed="rId3" cstate="print"/>
          <a:srcRect b="10577"/>
          <a:stretch>
            <a:fillRect/>
          </a:stretch>
        </p:blipFill>
        <p:spPr bwMode="auto">
          <a:xfrm>
            <a:off x="4572000" y="3429000"/>
            <a:ext cx="2492477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4568952" cy="44958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 В последнее время стало популярным в городе Архангельске дворовый вид спорта – </a:t>
            </a:r>
            <a:r>
              <a:rPr lang="ru-RU" dirty="0" err="1" smtClean="0"/>
              <a:t>стритбол</a:t>
            </a:r>
            <a:r>
              <a:rPr lang="ru-RU" dirty="0" smtClean="0"/>
              <a:t>, ежегодно проводятся соревнования по данному виду спорта. 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В школе есть баскетбольная команда, которая систематически тренируется в спортивном зале школы, но опыта игры на улице у ребят нет.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Кирюха\Desktop\3.jpg"/>
          <p:cNvPicPr>
            <a:picLocks noChangeAspect="1" noChangeArrowheads="1"/>
          </p:cNvPicPr>
          <p:nvPr/>
        </p:nvPicPr>
        <p:blipFill>
          <a:blip r:embed="rId2" cstate="print"/>
          <a:srcRect l="7547" t="10063" r="5660"/>
          <a:stretch>
            <a:fillRect/>
          </a:stretch>
        </p:blipFill>
        <p:spPr bwMode="auto">
          <a:xfrm>
            <a:off x="5257800" y="1905000"/>
            <a:ext cx="3505200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Кирюха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876800"/>
            <a:ext cx="19812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5254752" cy="4495800"/>
          </a:xfrm>
        </p:spPr>
        <p:txBody>
          <a:bodyPr>
            <a:normAutofit/>
          </a:bodyPr>
          <a:lstStyle/>
          <a:p>
            <a:r>
              <a:rPr lang="ru-RU" dirty="0" smtClean="0"/>
              <a:t>Оборудовав площадку для игры в </a:t>
            </a:r>
            <a:r>
              <a:rPr lang="ru-RU" dirty="0" err="1" smtClean="0"/>
              <a:t>стритбол</a:t>
            </a:r>
            <a:r>
              <a:rPr lang="ru-RU" dirty="0" smtClean="0"/>
              <a:t>, можно решить эту проблему, а так же привлечь к занятиям спорта и жителей округа. Ведь в </a:t>
            </a:r>
            <a:r>
              <a:rPr lang="ru-RU" dirty="0" err="1" smtClean="0"/>
              <a:t>стритбол</a:t>
            </a:r>
            <a:r>
              <a:rPr lang="ru-RU" dirty="0" smtClean="0"/>
              <a:t> могут играть все, независимо от пола, возраста, взглядов и убеждений.</a:t>
            </a:r>
            <a:endParaRPr lang="ru-RU" dirty="0"/>
          </a:p>
        </p:txBody>
      </p:sp>
      <p:pic>
        <p:nvPicPr>
          <p:cNvPr id="3074" name="Picture 2" descr="C:\Users\Кирюха\Desktop\5.jpg"/>
          <p:cNvPicPr>
            <a:picLocks noChangeAspect="1" noChangeArrowheads="1"/>
          </p:cNvPicPr>
          <p:nvPr/>
        </p:nvPicPr>
        <p:blipFill>
          <a:blip r:embed="rId2" cstate="print"/>
          <a:srcRect t="12500" r="4762"/>
          <a:stretch>
            <a:fillRect/>
          </a:stretch>
        </p:blipFill>
        <p:spPr bwMode="auto">
          <a:xfrm>
            <a:off x="5562600" y="1870710"/>
            <a:ext cx="3200400" cy="39204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проекта: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Организация игровой зоны для занятий </a:t>
            </a:r>
            <a:r>
              <a:rPr lang="ru-RU" dirty="0" err="1" smtClean="0"/>
              <a:t>стритболом</a:t>
            </a:r>
            <a:r>
              <a:rPr lang="ru-RU" dirty="0" smtClean="0"/>
              <a:t>, позволяющей как учащимся школы, работникам, так и жителям Северного округа получить дополнительную площадь для отдыха, ведения здорового образа жизни, приобщиться к спорту в комфортных условиях.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Создать условия для активного отдыха, поддержания здорового образа жизни учащихся, работников, жителей Северного округа;</a:t>
            </a:r>
          </a:p>
          <a:p>
            <a:r>
              <a:rPr lang="ru-RU" dirty="0" smtClean="0"/>
              <a:t>2. Привлечь к  участию в оборудовании игровой зоны для занятий  </a:t>
            </a:r>
            <a:r>
              <a:rPr lang="ru-RU" dirty="0" err="1" smtClean="0"/>
              <a:t>стритболом</a:t>
            </a:r>
            <a:r>
              <a:rPr lang="ru-RU" dirty="0" smtClean="0"/>
              <a:t> учащихся школы, родителей (законных представителей) и педагогов;</a:t>
            </a:r>
          </a:p>
          <a:p>
            <a:r>
              <a:rPr lang="ru-RU" dirty="0" smtClean="0"/>
              <a:t>3.  Провести анализ, систематизацию и обобщение результатов, полученных в ходе реализации проекта;</a:t>
            </a:r>
          </a:p>
          <a:p>
            <a:r>
              <a:rPr lang="ru-RU" dirty="0" smtClean="0"/>
              <a:t>4. Создать тренировочную базу для участия в окружных, городских и региональных соревнований по </a:t>
            </a:r>
            <a:r>
              <a:rPr lang="ru-RU" dirty="0" err="1" smtClean="0"/>
              <a:t>стритболу</a:t>
            </a:r>
            <a:r>
              <a:rPr lang="ru-RU" dirty="0" smtClean="0"/>
              <a:t>.</a:t>
            </a:r>
          </a:p>
          <a:p>
            <a:r>
              <a:rPr lang="ru-RU" dirty="0" smtClean="0"/>
              <a:t>5.Организовать турнир среди учащихся МБОУ СШ №51.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УЧАСТНИКИ ПРОЕКТА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90600" y="1676400"/>
            <a:ext cx="8153400" cy="449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Основными целевыми группами, на которые направлен проект являются:</a:t>
            </a:r>
          </a:p>
          <a:p>
            <a:pPr>
              <a:buNone/>
            </a:pPr>
            <a:endParaRPr lang="ru-RU" sz="1600" dirty="0" smtClean="0"/>
          </a:p>
          <a:p>
            <a:r>
              <a:rPr lang="ru-RU" dirty="0" smtClean="0"/>
              <a:t>учащиеся 1-11 классов школы;</a:t>
            </a:r>
          </a:p>
          <a:p>
            <a:r>
              <a:rPr lang="ru-RU" dirty="0" smtClean="0"/>
              <a:t>родители;</a:t>
            </a:r>
          </a:p>
          <a:p>
            <a:r>
              <a:rPr lang="ru-RU" dirty="0" smtClean="0"/>
              <a:t> педагоги.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деятельности</a:t>
            </a:r>
            <a:endParaRPr lang="ru-RU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849" t="28814" r="25278" b="37288"/>
          <a:stretch>
            <a:fillRect/>
          </a:stretch>
        </p:blipFill>
        <p:spPr bwMode="auto">
          <a:xfrm>
            <a:off x="533400" y="2286000"/>
            <a:ext cx="8420100" cy="303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деятельности</a:t>
            </a:r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21849" t="30508" r="25416" b="11864"/>
          <a:stretch>
            <a:fillRect/>
          </a:stretch>
        </p:blipFill>
        <p:spPr bwMode="auto">
          <a:xfrm>
            <a:off x="609600" y="1676400"/>
            <a:ext cx="8001000" cy="4915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</TotalTime>
  <Words>341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ПРОЕКТ   «Дворовый спорт –  стритбол в массы!»</vt:lpstr>
      <vt:lpstr>Слайд 2</vt:lpstr>
      <vt:lpstr>Слайд 3</vt:lpstr>
      <vt:lpstr>Слайд 4</vt:lpstr>
      <vt:lpstr>Цель проекта: </vt:lpstr>
      <vt:lpstr>Задачи: </vt:lpstr>
      <vt:lpstr> УЧАСТНИКИ ПРОЕКТА </vt:lpstr>
      <vt:lpstr>Описание деятельности</vt:lpstr>
      <vt:lpstr>Описание деятельности</vt:lpstr>
      <vt:lpstr>Описание деятельности</vt:lpstr>
      <vt:lpstr>ОЖИДАЕМЫЕ РЕЗУЛЬТАТЫ И  МЕХАНИЗМЫ ОЦЕНКИ   </vt:lpstr>
      <vt:lpstr>Бюджет проекта</vt:lpstr>
      <vt:lpstr>КОММЕНТАРИЙ К БЮДЖЕТУ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«Дворовый спорт –  стритбол в массы!»</dc:title>
  <dc:creator>Кирюха</dc:creator>
  <cp:lastModifiedBy>Кирюха</cp:lastModifiedBy>
  <cp:revision>5</cp:revision>
  <dcterms:created xsi:type="dcterms:W3CDTF">2020-06-03T12:51:11Z</dcterms:created>
  <dcterms:modified xsi:type="dcterms:W3CDTF">2020-06-03T18:11:24Z</dcterms:modified>
</cp:coreProperties>
</file>