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cfs2\dokis\public\Соколова М.В\на сайт\Кукушкина Д.Ю\Электробезопасность\Памятк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26" y="44625"/>
            <a:ext cx="9353239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5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fs2\dokis\public\Соколова М.В\на сайт\Кукушкина Д.Ю\Электробезопасность\Памятка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" y="0"/>
            <a:ext cx="9238259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3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fs2\dokis\public\Соколова М.В\на сайт\Кукушкина Д.Ю\Электробезопасность\Памятк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374250" cy="509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cfs2\dokis\public\Соколова М.В\на сайт\Кукушкина Д.Ю\Электробезопасность\Памятка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179592" cy="5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832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Александровна Золотухина</dc:creator>
  <cp:lastModifiedBy>Ольга Александровна Золотухина</cp:lastModifiedBy>
  <cp:revision>1</cp:revision>
  <dcterms:created xsi:type="dcterms:W3CDTF">2020-07-08T12:09:34Z</dcterms:created>
  <dcterms:modified xsi:type="dcterms:W3CDTF">2020-07-08T12:17:15Z</dcterms:modified>
</cp:coreProperties>
</file>