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76" r:id="rId5"/>
    <p:sldId id="277" r:id="rId6"/>
    <p:sldId id="263" r:id="rId7"/>
    <p:sldId id="270" r:id="rId8"/>
    <p:sldId id="271" r:id="rId9"/>
    <p:sldId id="273" r:id="rId10"/>
    <p:sldId id="278" r:id="rId11"/>
    <p:sldId id="272" r:id="rId12"/>
    <p:sldId id="274" r:id="rId13"/>
    <p:sldId id="275" r:id="rId14"/>
    <p:sldId id="264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04" y="2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70F6D-3A39-49BB-8B5F-26B2DA5F895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6E2A95-4129-43D8-BEFB-01ED22F1639A}">
      <dgm:prSet phldrT="[Текст]"/>
      <dgm:spPr/>
      <dgm:t>
        <a:bodyPr/>
        <a:lstStyle/>
        <a:p>
          <a:r>
            <a:rPr lang="ru-RU" b="1" dirty="0" smtClean="0"/>
            <a:t>Философско-мировоззренческий</a:t>
          </a:r>
          <a:endParaRPr lang="ru-RU" b="1" dirty="0"/>
        </a:p>
      </dgm:t>
    </dgm:pt>
    <dgm:pt modelId="{43C1B9F2-6D3E-47CD-BD69-3C5FBFBB1305}" type="parTrans" cxnId="{8DDBF119-FB0D-480F-B852-E6DB111C5846}">
      <dgm:prSet/>
      <dgm:spPr/>
      <dgm:t>
        <a:bodyPr/>
        <a:lstStyle/>
        <a:p>
          <a:endParaRPr lang="ru-RU" b="1"/>
        </a:p>
      </dgm:t>
    </dgm:pt>
    <dgm:pt modelId="{CF853D07-D3D8-4F84-910F-8A848FDA8EFE}" type="sibTrans" cxnId="{8DDBF119-FB0D-480F-B852-E6DB111C5846}">
      <dgm:prSet/>
      <dgm:spPr/>
      <dgm:t>
        <a:bodyPr/>
        <a:lstStyle/>
        <a:p>
          <a:endParaRPr lang="ru-RU" b="1"/>
        </a:p>
      </dgm:t>
    </dgm:pt>
    <dgm:pt modelId="{9C49EBD7-2ED0-46DD-AC78-A35246BC4895}">
      <dgm:prSet phldrT="[Текст]"/>
      <dgm:spPr/>
      <dgm:t>
        <a:bodyPr/>
        <a:lstStyle/>
        <a:p>
          <a:r>
            <a:rPr lang="ru-RU" b="1" dirty="0" smtClean="0"/>
            <a:t>Основы безопасности и защита окружающей среды</a:t>
          </a:r>
          <a:endParaRPr lang="ru-RU" b="1" dirty="0"/>
        </a:p>
      </dgm:t>
    </dgm:pt>
    <dgm:pt modelId="{2A91B51F-4587-45AD-BB65-F5D1577E1F0E}" type="parTrans" cxnId="{ADAE5FE8-2A9D-46AF-8CEB-E2D4A05D80C9}">
      <dgm:prSet/>
      <dgm:spPr/>
      <dgm:t>
        <a:bodyPr/>
        <a:lstStyle/>
        <a:p>
          <a:endParaRPr lang="ru-RU" b="1"/>
        </a:p>
      </dgm:t>
    </dgm:pt>
    <dgm:pt modelId="{71AF77E0-948E-4CCD-9880-F0B13D2D4B8E}" type="sibTrans" cxnId="{ADAE5FE8-2A9D-46AF-8CEB-E2D4A05D80C9}">
      <dgm:prSet/>
      <dgm:spPr/>
      <dgm:t>
        <a:bodyPr/>
        <a:lstStyle/>
        <a:p>
          <a:endParaRPr lang="ru-RU" b="1"/>
        </a:p>
      </dgm:t>
    </dgm:pt>
    <dgm:pt modelId="{8E20771E-01E8-43D3-94F9-72E0BD739C99}">
      <dgm:prSet phldrT="[Текст]"/>
      <dgm:spPr/>
      <dgm:t>
        <a:bodyPr/>
        <a:lstStyle/>
        <a:p>
          <a:r>
            <a:rPr lang="ru-RU" b="1" dirty="0" smtClean="0"/>
            <a:t>Введение в профессию</a:t>
          </a:r>
          <a:endParaRPr lang="ru-RU" b="1" dirty="0"/>
        </a:p>
      </dgm:t>
    </dgm:pt>
    <dgm:pt modelId="{04BB5ED3-937E-41FF-8484-A1E27D5FADF6}" type="parTrans" cxnId="{DB3B4675-BEFD-429C-BBE6-66F1DCC5DA5A}">
      <dgm:prSet/>
      <dgm:spPr/>
      <dgm:t>
        <a:bodyPr/>
        <a:lstStyle/>
        <a:p>
          <a:endParaRPr lang="ru-RU" b="1"/>
        </a:p>
      </dgm:t>
    </dgm:pt>
    <dgm:pt modelId="{7836F852-B956-4080-A19B-7A92FD38B96B}" type="sibTrans" cxnId="{DB3B4675-BEFD-429C-BBE6-66F1DCC5DA5A}">
      <dgm:prSet/>
      <dgm:spPr/>
      <dgm:t>
        <a:bodyPr/>
        <a:lstStyle/>
        <a:p>
          <a:endParaRPr lang="ru-RU" b="1"/>
        </a:p>
      </dgm:t>
    </dgm:pt>
    <dgm:pt modelId="{813418F6-CBF5-4E4B-AC18-106433020DE2}">
      <dgm:prSet phldrT="[Текст]"/>
      <dgm:spPr/>
      <dgm:t>
        <a:bodyPr/>
        <a:lstStyle/>
        <a:p>
          <a:r>
            <a:rPr lang="ru-RU" b="1" dirty="0" smtClean="0"/>
            <a:t>Взаимодействие в социально-гуманитарном знании</a:t>
          </a:r>
          <a:endParaRPr lang="ru-RU" b="1" dirty="0"/>
        </a:p>
      </dgm:t>
    </dgm:pt>
    <dgm:pt modelId="{AA51DBA4-10E3-4A77-85EE-2DDBEE96597E}" type="parTrans" cxnId="{C119E553-4429-4B2B-A9EA-7D20762ADE2C}">
      <dgm:prSet/>
      <dgm:spPr/>
      <dgm:t>
        <a:bodyPr/>
        <a:lstStyle/>
        <a:p>
          <a:endParaRPr lang="ru-RU" b="1"/>
        </a:p>
      </dgm:t>
    </dgm:pt>
    <dgm:pt modelId="{0F2B913A-3FF5-4376-BBC6-3EDBE5B775D4}" type="sibTrans" cxnId="{C119E553-4429-4B2B-A9EA-7D20762ADE2C}">
      <dgm:prSet/>
      <dgm:spPr/>
      <dgm:t>
        <a:bodyPr/>
        <a:lstStyle/>
        <a:p>
          <a:endParaRPr lang="ru-RU" b="1"/>
        </a:p>
      </dgm:t>
    </dgm:pt>
    <dgm:pt modelId="{FA69BE56-A2BF-4F3C-B6F2-8ED7A797164A}">
      <dgm:prSet phldrT="[Текст]"/>
      <dgm:spPr/>
      <dgm:t>
        <a:bodyPr/>
        <a:lstStyle/>
        <a:p>
          <a:r>
            <a:rPr lang="ru-RU" b="1" dirty="0" smtClean="0"/>
            <a:t>Проектный</a:t>
          </a:r>
          <a:endParaRPr lang="ru-RU" b="1" dirty="0"/>
        </a:p>
      </dgm:t>
    </dgm:pt>
    <dgm:pt modelId="{E1BA9418-DA2D-42D0-A53A-CDC1A95E3B9E}" type="parTrans" cxnId="{B7D3B431-9662-48FD-8DFA-C4D4AF2BDB58}">
      <dgm:prSet/>
      <dgm:spPr/>
      <dgm:t>
        <a:bodyPr/>
        <a:lstStyle/>
        <a:p>
          <a:endParaRPr lang="ru-RU" b="1"/>
        </a:p>
      </dgm:t>
    </dgm:pt>
    <dgm:pt modelId="{D4A85AF9-8042-4F24-BDA9-E2A525833E43}" type="sibTrans" cxnId="{B7D3B431-9662-48FD-8DFA-C4D4AF2BDB58}">
      <dgm:prSet/>
      <dgm:spPr/>
      <dgm:t>
        <a:bodyPr/>
        <a:lstStyle/>
        <a:p>
          <a:endParaRPr lang="ru-RU" b="1"/>
        </a:p>
      </dgm:t>
    </dgm:pt>
    <dgm:pt modelId="{D7E42952-A6FA-4993-8651-D78EA588E9A2}">
      <dgm:prSet phldrT="[Текст]"/>
      <dgm:spPr/>
      <dgm:t>
        <a:bodyPr/>
        <a:lstStyle/>
        <a:p>
          <a:r>
            <a:rPr lang="ru-RU" b="1" dirty="0" smtClean="0"/>
            <a:t>Эффективная коммуникация</a:t>
          </a:r>
          <a:endParaRPr lang="ru-RU" b="1" dirty="0"/>
        </a:p>
      </dgm:t>
    </dgm:pt>
    <dgm:pt modelId="{7E7781BD-1ADC-49DC-A120-D0A244435486}" type="parTrans" cxnId="{8FCD4F06-997B-474C-8FCA-72D2261B1B9E}">
      <dgm:prSet/>
      <dgm:spPr/>
      <dgm:t>
        <a:bodyPr/>
        <a:lstStyle/>
        <a:p>
          <a:endParaRPr lang="ru-RU" b="1"/>
        </a:p>
      </dgm:t>
    </dgm:pt>
    <dgm:pt modelId="{D6232186-A1D6-4327-B06B-79E0E9394B29}" type="sibTrans" cxnId="{8FCD4F06-997B-474C-8FCA-72D2261B1B9E}">
      <dgm:prSet/>
      <dgm:spPr/>
      <dgm:t>
        <a:bodyPr/>
        <a:lstStyle/>
        <a:p>
          <a:endParaRPr lang="ru-RU" b="1"/>
        </a:p>
      </dgm:t>
    </dgm:pt>
    <dgm:pt modelId="{2AFEA15E-4BE7-411B-B11E-040E66D88FCE}">
      <dgm:prSet phldrT="[Текст]"/>
      <dgm:spPr/>
      <dgm:t>
        <a:bodyPr/>
        <a:lstStyle/>
        <a:p>
          <a:r>
            <a:rPr lang="ru-RU" b="1" dirty="0" smtClean="0"/>
            <a:t>Цифровой мир</a:t>
          </a:r>
          <a:endParaRPr lang="ru-RU" b="1" dirty="0"/>
        </a:p>
      </dgm:t>
    </dgm:pt>
    <dgm:pt modelId="{C479390A-2F97-4BE4-A688-F136258F775F}" type="parTrans" cxnId="{6ECE47D7-EF68-47B5-B2FC-BF9449B5FD29}">
      <dgm:prSet/>
      <dgm:spPr/>
      <dgm:t>
        <a:bodyPr/>
        <a:lstStyle/>
        <a:p>
          <a:endParaRPr lang="ru-RU" b="1"/>
        </a:p>
      </dgm:t>
    </dgm:pt>
    <dgm:pt modelId="{0DD7A39D-CA03-4C88-825D-7A6540A93BAC}" type="sibTrans" cxnId="{6ECE47D7-EF68-47B5-B2FC-BF9449B5FD29}">
      <dgm:prSet/>
      <dgm:spPr/>
      <dgm:t>
        <a:bodyPr/>
        <a:lstStyle/>
        <a:p>
          <a:endParaRPr lang="ru-RU" b="1"/>
        </a:p>
      </dgm:t>
    </dgm:pt>
    <dgm:pt modelId="{FEC6B5A5-3557-4459-ACBB-B34C73B329B3}">
      <dgm:prSet phldrT="[Текст]"/>
      <dgm:spPr/>
      <dgm:t>
        <a:bodyPr/>
        <a:lstStyle/>
        <a:p>
          <a:r>
            <a:rPr lang="ru-RU" b="1" dirty="0" smtClean="0"/>
            <a:t>Правовая и финансовая грамотность</a:t>
          </a:r>
          <a:endParaRPr lang="ru-RU" b="1" dirty="0"/>
        </a:p>
      </dgm:t>
    </dgm:pt>
    <dgm:pt modelId="{E8F7841F-E6EB-4478-9361-70DD2F71A983}" type="parTrans" cxnId="{D19AF706-9BB1-476A-9764-BA13D49470F2}">
      <dgm:prSet/>
      <dgm:spPr/>
      <dgm:t>
        <a:bodyPr/>
        <a:lstStyle/>
        <a:p>
          <a:endParaRPr lang="ru-RU" b="1"/>
        </a:p>
      </dgm:t>
    </dgm:pt>
    <dgm:pt modelId="{EB863655-EB6A-41A1-B45F-2D997B5C324C}" type="sibTrans" cxnId="{D19AF706-9BB1-476A-9764-BA13D49470F2}">
      <dgm:prSet/>
      <dgm:spPr/>
      <dgm:t>
        <a:bodyPr/>
        <a:lstStyle/>
        <a:p>
          <a:endParaRPr lang="ru-RU" b="1"/>
        </a:p>
      </dgm:t>
    </dgm:pt>
    <dgm:pt modelId="{DA509484-D7B5-483F-82F6-AC7F23750089}">
      <dgm:prSet phldrT="[Текст]"/>
      <dgm:spPr/>
      <dgm:t>
        <a:bodyPr/>
        <a:lstStyle/>
        <a:p>
          <a:r>
            <a:rPr lang="ru-RU" b="1" dirty="0" err="1" smtClean="0"/>
            <a:t>Здоровьесбережение</a:t>
          </a:r>
          <a:r>
            <a:rPr lang="ru-RU" b="1" dirty="0" smtClean="0"/>
            <a:t> </a:t>
          </a:r>
          <a:endParaRPr lang="ru-RU" b="1" dirty="0"/>
        </a:p>
      </dgm:t>
    </dgm:pt>
    <dgm:pt modelId="{D1851471-50A9-450F-9A1B-C1700554BA41}" type="parTrans" cxnId="{7F367C6C-F4AE-40C3-B331-45B69676DC9A}">
      <dgm:prSet/>
      <dgm:spPr/>
      <dgm:t>
        <a:bodyPr/>
        <a:lstStyle/>
        <a:p>
          <a:endParaRPr lang="ru-RU" b="1"/>
        </a:p>
      </dgm:t>
    </dgm:pt>
    <dgm:pt modelId="{35D94C78-CBCE-4B11-9A1A-A04B631E6169}" type="sibTrans" cxnId="{7F367C6C-F4AE-40C3-B331-45B69676DC9A}">
      <dgm:prSet/>
      <dgm:spPr/>
      <dgm:t>
        <a:bodyPr/>
        <a:lstStyle/>
        <a:p>
          <a:endParaRPr lang="ru-RU" b="1"/>
        </a:p>
      </dgm:t>
    </dgm:pt>
    <dgm:pt modelId="{83D57AF1-59FE-4C23-A584-2F8A4903C72F}" type="pres">
      <dgm:prSet presAssocID="{4C070F6D-3A39-49BB-8B5F-26B2DA5F89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DF96AC-1375-44DC-92A3-C896886C8B5F}" type="pres">
      <dgm:prSet presAssocID="{3C6E2A95-4129-43D8-BEFB-01ED22F1639A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C187E-010D-4A81-B442-04EA7AB7E4D8}" type="pres">
      <dgm:prSet presAssocID="{CF853D07-D3D8-4F84-910F-8A848FDA8EFE}" presName="sibTrans" presStyleCnt="0"/>
      <dgm:spPr/>
    </dgm:pt>
    <dgm:pt modelId="{7B772BC9-B2A9-423F-ACC4-06834B0C9FE3}" type="pres">
      <dgm:prSet presAssocID="{D7E42952-A6FA-4993-8651-D78EA588E9A2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E1307-6C70-49F3-8D38-0653D230A314}" type="pres">
      <dgm:prSet presAssocID="{D6232186-A1D6-4327-B06B-79E0E9394B29}" presName="sibTrans" presStyleCnt="0"/>
      <dgm:spPr/>
    </dgm:pt>
    <dgm:pt modelId="{20FA0BAF-6F63-470D-BBE5-90F91FFC2BD9}" type="pres">
      <dgm:prSet presAssocID="{2AFEA15E-4BE7-411B-B11E-040E66D88FCE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A1738-6E7B-4047-8943-84E5D4EDDE45}" type="pres">
      <dgm:prSet presAssocID="{0DD7A39D-CA03-4C88-825D-7A6540A93BAC}" presName="sibTrans" presStyleCnt="0"/>
      <dgm:spPr/>
    </dgm:pt>
    <dgm:pt modelId="{A7C7E1F9-809C-4A9A-BA9D-3E920A2A1275}" type="pres">
      <dgm:prSet presAssocID="{FEC6B5A5-3557-4459-ACBB-B34C73B329B3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2C557-1F57-4DC9-BA96-ACCC89B6836F}" type="pres">
      <dgm:prSet presAssocID="{EB863655-EB6A-41A1-B45F-2D997B5C324C}" presName="sibTrans" presStyleCnt="0"/>
      <dgm:spPr/>
    </dgm:pt>
    <dgm:pt modelId="{DDF8D797-87FB-4674-B01C-19BA04D379B0}" type="pres">
      <dgm:prSet presAssocID="{DA509484-D7B5-483F-82F6-AC7F2375008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90C97-91A1-49ED-90F7-E8D79ABA87D6}" type="pres">
      <dgm:prSet presAssocID="{35D94C78-CBCE-4B11-9A1A-A04B631E6169}" presName="sibTrans" presStyleCnt="0"/>
      <dgm:spPr/>
    </dgm:pt>
    <dgm:pt modelId="{BE7B4A8E-30B6-4628-8401-56ECD80B3BAC}" type="pres">
      <dgm:prSet presAssocID="{9C49EBD7-2ED0-46DD-AC78-A35246BC4895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C087C-8A4B-44D1-A345-8583EE3FB3B2}" type="pres">
      <dgm:prSet presAssocID="{71AF77E0-948E-4CCD-9880-F0B13D2D4B8E}" presName="sibTrans" presStyleCnt="0"/>
      <dgm:spPr/>
    </dgm:pt>
    <dgm:pt modelId="{E56A888D-6B7A-45A3-8723-4AAA478EC48C}" type="pres">
      <dgm:prSet presAssocID="{8E20771E-01E8-43D3-94F9-72E0BD739C99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1C8B2-5EBB-4DFE-ABB4-EBFA122FBFC2}" type="pres">
      <dgm:prSet presAssocID="{7836F852-B956-4080-A19B-7A92FD38B96B}" presName="sibTrans" presStyleCnt="0"/>
      <dgm:spPr/>
    </dgm:pt>
    <dgm:pt modelId="{9AEE5FB1-5628-40B6-B309-B126045DBBF3}" type="pres">
      <dgm:prSet presAssocID="{813418F6-CBF5-4E4B-AC18-106433020DE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3CB8A-E9DE-4FE5-AEA6-0E1AD1F4E9EA}" type="pres">
      <dgm:prSet presAssocID="{0F2B913A-3FF5-4376-BBC6-3EDBE5B775D4}" presName="sibTrans" presStyleCnt="0"/>
      <dgm:spPr/>
    </dgm:pt>
    <dgm:pt modelId="{BB3B04E5-967F-4F1A-B245-E9101C01F22C}" type="pres">
      <dgm:prSet presAssocID="{FA69BE56-A2BF-4F3C-B6F2-8ED7A797164A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4F716F-B95E-450F-B04E-5232DDE7795F}" type="presOf" srcId="{813418F6-CBF5-4E4B-AC18-106433020DE2}" destId="{9AEE5FB1-5628-40B6-B309-B126045DBBF3}" srcOrd="0" destOrd="0" presId="urn:microsoft.com/office/officeart/2005/8/layout/default"/>
    <dgm:cxn modelId="{D19AF706-9BB1-476A-9764-BA13D49470F2}" srcId="{4C070F6D-3A39-49BB-8B5F-26B2DA5F8959}" destId="{FEC6B5A5-3557-4459-ACBB-B34C73B329B3}" srcOrd="3" destOrd="0" parTransId="{E8F7841F-E6EB-4478-9361-70DD2F71A983}" sibTransId="{EB863655-EB6A-41A1-B45F-2D997B5C324C}"/>
    <dgm:cxn modelId="{A4023AB2-BBD0-48C4-B152-5E048980055D}" type="presOf" srcId="{3C6E2A95-4129-43D8-BEFB-01ED22F1639A}" destId="{05DF96AC-1375-44DC-92A3-C896886C8B5F}" srcOrd="0" destOrd="0" presId="urn:microsoft.com/office/officeart/2005/8/layout/default"/>
    <dgm:cxn modelId="{7F367C6C-F4AE-40C3-B331-45B69676DC9A}" srcId="{4C070F6D-3A39-49BB-8B5F-26B2DA5F8959}" destId="{DA509484-D7B5-483F-82F6-AC7F23750089}" srcOrd="4" destOrd="0" parTransId="{D1851471-50A9-450F-9A1B-C1700554BA41}" sibTransId="{35D94C78-CBCE-4B11-9A1A-A04B631E6169}"/>
    <dgm:cxn modelId="{DB3B4675-BEFD-429C-BBE6-66F1DCC5DA5A}" srcId="{4C070F6D-3A39-49BB-8B5F-26B2DA5F8959}" destId="{8E20771E-01E8-43D3-94F9-72E0BD739C99}" srcOrd="6" destOrd="0" parTransId="{04BB5ED3-937E-41FF-8484-A1E27D5FADF6}" sibTransId="{7836F852-B956-4080-A19B-7A92FD38B96B}"/>
    <dgm:cxn modelId="{29E4B7B5-34A7-4FED-A2D2-D3EC538411E3}" type="presOf" srcId="{8E20771E-01E8-43D3-94F9-72E0BD739C99}" destId="{E56A888D-6B7A-45A3-8723-4AAA478EC48C}" srcOrd="0" destOrd="0" presId="urn:microsoft.com/office/officeart/2005/8/layout/default"/>
    <dgm:cxn modelId="{E2278B34-AA37-4160-B6D6-71655BAF9A4D}" type="presOf" srcId="{FEC6B5A5-3557-4459-ACBB-B34C73B329B3}" destId="{A7C7E1F9-809C-4A9A-BA9D-3E920A2A1275}" srcOrd="0" destOrd="0" presId="urn:microsoft.com/office/officeart/2005/8/layout/default"/>
    <dgm:cxn modelId="{B7D3B431-9662-48FD-8DFA-C4D4AF2BDB58}" srcId="{4C070F6D-3A39-49BB-8B5F-26B2DA5F8959}" destId="{FA69BE56-A2BF-4F3C-B6F2-8ED7A797164A}" srcOrd="8" destOrd="0" parTransId="{E1BA9418-DA2D-42D0-A53A-CDC1A95E3B9E}" sibTransId="{D4A85AF9-8042-4F24-BDA9-E2A525833E43}"/>
    <dgm:cxn modelId="{6ECE47D7-EF68-47B5-B2FC-BF9449B5FD29}" srcId="{4C070F6D-3A39-49BB-8B5F-26B2DA5F8959}" destId="{2AFEA15E-4BE7-411B-B11E-040E66D88FCE}" srcOrd="2" destOrd="0" parTransId="{C479390A-2F97-4BE4-A688-F136258F775F}" sibTransId="{0DD7A39D-CA03-4C88-825D-7A6540A93BAC}"/>
    <dgm:cxn modelId="{77BF1DB4-DE27-43E6-9EA1-712EB0ADFE39}" type="presOf" srcId="{D7E42952-A6FA-4993-8651-D78EA588E9A2}" destId="{7B772BC9-B2A9-423F-ACC4-06834B0C9FE3}" srcOrd="0" destOrd="0" presId="urn:microsoft.com/office/officeart/2005/8/layout/default"/>
    <dgm:cxn modelId="{8DDBF119-FB0D-480F-B852-E6DB111C5846}" srcId="{4C070F6D-3A39-49BB-8B5F-26B2DA5F8959}" destId="{3C6E2A95-4129-43D8-BEFB-01ED22F1639A}" srcOrd="0" destOrd="0" parTransId="{43C1B9F2-6D3E-47CD-BD69-3C5FBFBB1305}" sibTransId="{CF853D07-D3D8-4F84-910F-8A848FDA8EFE}"/>
    <dgm:cxn modelId="{B6A0991B-B7A2-46B6-A666-EB32E558417C}" type="presOf" srcId="{FA69BE56-A2BF-4F3C-B6F2-8ED7A797164A}" destId="{BB3B04E5-967F-4F1A-B245-E9101C01F22C}" srcOrd="0" destOrd="0" presId="urn:microsoft.com/office/officeart/2005/8/layout/default"/>
    <dgm:cxn modelId="{6772B03A-8140-4E01-9470-17276D13CB92}" type="presOf" srcId="{4C070F6D-3A39-49BB-8B5F-26B2DA5F8959}" destId="{83D57AF1-59FE-4C23-A584-2F8A4903C72F}" srcOrd="0" destOrd="0" presId="urn:microsoft.com/office/officeart/2005/8/layout/default"/>
    <dgm:cxn modelId="{C119E553-4429-4B2B-A9EA-7D20762ADE2C}" srcId="{4C070F6D-3A39-49BB-8B5F-26B2DA5F8959}" destId="{813418F6-CBF5-4E4B-AC18-106433020DE2}" srcOrd="7" destOrd="0" parTransId="{AA51DBA4-10E3-4A77-85EE-2DDBEE96597E}" sibTransId="{0F2B913A-3FF5-4376-BBC6-3EDBE5B775D4}"/>
    <dgm:cxn modelId="{282BA906-DD9A-421A-BEB3-B284E5877B5D}" type="presOf" srcId="{DA509484-D7B5-483F-82F6-AC7F23750089}" destId="{DDF8D797-87FB-4674-B01C-19BA04D379B0}" srcOrd="0" destOrd="0" presId="urn:microsoft.com/office/officeart/2005/8/layout/default"/>
    <dgm:cxn modelId="{8FCD4F06-997B-474C-8FCA-72D2261B1B9E}" srcId="{4C070F6D-3A39-49BB-8B5F-26B2DA5F8959}" destId="{D7E42952-A6FA-4993-8651-D78EA588E9A2}" srcOrd="1" destOrd="0" parTransId="{7E7781BD-1ADC-49DC-A120-D0A244435486}" sibTransId="{D6232186-A1D6-4327-B06B-79E0E9394B29}"/>
    <dgm:cxn modelId="{9B21BF70-067C-4EAC-BED1-8BB490F4FCA4}" type="presOf" srcId="{9C49EBD7-2ED0-46DD-AC78-A35246BC4895}" destId="{BE7B4A8E-30B6-4628-8401-56ECD80B3BAC}" srcOrd="0" destOrd="0" presId="urn:microsoft.com/office/officeart/2005/8/layout/default"/>
    <dgm:cxn modelId="{ADAE5FE8-2A9D-46AF-8CEB-E2D4A05D80C9}" srcId="{4C070F6D-3A39-49BB-8B5F-26B2DA5F8959}" destId="{9C49EBD7-2ED0-46DD-AC78-A35246BC4895}" srcOrd="5" destOrd="0" parTransId="{2A91B51F-4587-45AD-BB65-F5D1577E1F0E}" sibTransId="{71AF77E0-948E-4CCD-9880-F0B13D2D4B8E}"/>
    <dgm:cxn modelId="{48123736-8960-4990-BF49-0AF44423BCF1}" type="presOf" srcId="{2AFEA15E-4BE7-411B-B11E-040E66D88FCE}" destId="{20FA0BAF-6F63-470D-BBE5-90F91FFC2BD9}" srcOrd="0" destOrd="0" presId="urn:microsoft.com/office/officeart/2005/8/layout/default"/>
    <dgm:cxn modelId="{00EB76A9-7F93-49E7-B1EF-27A6764758A3}" type="presParOf" srcId="{83D57AF1-59FE-4C23-A584-2F8A4903C72F}" destId="{05DF96AC-1375-44DC-92A3-C896886C8B5F}" srcOrd="0" destOrd="0" presId="urn:microsoft.com/office/officeart/2005/8/layout/default"/>
    <dgm:cxn modelId="{0FC0F1A2-88F6-4775-9E9E-C44A0607A029}" type="presParOf" srcId="{83D57AF1-59FE-4C23-A584-2F8A4903C72F}" destId="{4F2C187E-010D-4A81-B442-04EA7AB7E4D8}" srcOrd="1" destOrd="0" presId="urn:microsoft.com/office/officeart/2005/8/layout/default"/>
    <dgm:cxn modelId="{075DBC0E-0D87-4511-87B2-68717E41CA64}" type="presParOf" srcId="{83D57AF1-59FE-4C23-A584-2F8A4903C72F}" destId="{7B772BC9-B2A9-423F-ACC4-06834B0C9FE3}" srcOrd="2" destOrd="0" presId="urn:microsoft.com/office/officeart/2005/8/layout/default"/>
    <dgm:cxn modelId="{B9441BA6-AEC6-4B84-A5C1-8D99D21F4FC2}" type="presParOf" srcId="{83D57AF1-59FE-4C23-A584-2F8A4903C72F}" destId="{802E1307-6C70-49F3-8D38-0653D230A314}" srcOrd="3" destOrd="0" presId="urn:microsoft.com/office/officeart/2005/8/layout/default"/>
    <dgm:cxn modelId="{E7980015-F798-4B50-99A3-4E77140E8451}" type="presParOf" srcId="{83D57AF1-59FE-4C23-A584-2F8A4903C72F}" destId="{20FA0BAF-6F63-470D-BBE5-90F91FFC2BD9}" srcOrd="4" destOrd="0" presId="urn:microsoft.com/office/officeart/2005/8/layout/default"/>
    <dgm:cxn modelId="{633FD825-B3C9-4DAF-8CCA-7C569399ED6C}" type="presParOf" srcId="{83D57AF1-59FE-4C23-A584-2F8A4903C72F}" destId="{F07A1738-6E7B-4047-8943-84E5D4EDDE45}" srcOrd="5" destOrd="0" presId="urn:microsoft.com/office/officeart/2005/8/layout/default"/>
    <dgm:cxn modelId="{ACCF8A72-CF24-4150-B37D-C20E022FAC3B}" type="presParOf" srcId="{83D57AF1-59FE-4C23-A584-2F8A4903C72F}" destId="{A7C7E1F9-809C-4A9A-BA9D-3E920A2A1275}" srcOrd="6" destOrd="0" presId="urn:microsoft.com/office/officeart/2005/8/layout/default"/>
    <dgm:cxn modelId="{56D33115-F0A8-4184-AE20-F9A9089861BE}" type="presParOf" srcId="{83D57AF1-59FE-4C23-A584-2F8A4903C72F}" destId="{E9D2C557-1F57-4DC9-BA96-ACCC89B6836F}" srcOrd="7" destOrd="0" presId="urn:microsoft.com/office/officeart/2005/8/layout/default"/>
    <dgm:cxn modelId="{08F91B30-7147-4FAE-89F5-BE3CD5E9C275}" type="presParOf" srcId="{83D57AF1-59FE-4C23-A584-2F8A4903C72F}" destId="{DDF8D797-87FB-4674-B01C-19BA04D379B0}" srcOrd="8" destOrd="0" presId="urn:microsoft.com/office/officeart/2005/8/layout/default"/>
    <dgm:cxn modelId="{7701CEC9-B09D-4E45-AF00-5DFC4807CDF8}" type="presParOf" srcId="{83D57AF1-59FE-4C23-A584-2F8A4903C72F}" destId="{8D990C97-91A1-49ED-90F7-E8D79ABA87D6}" srcOrd="9" destOrd="0" presId="urn:microsoft.com/office/officeart/2005/8/layout/default"/>
    <dgm:cxn modelId="{A6F73F74-F0C1-46B7-B594-F17E61FA2E50}" type="presParOf" srcId="{83D57AF1-59FE-4C23-A584-2F8A4903C72F}" destId="{BE7B4A8E-30B6-4628-8401-56ECD80B3BAC}" srcOrd="10" destOrd="0" presId="urn:microsoft.com/office/officeart/2005/8/layout/default"/>
    <dgm:cxn modelId="{C0D4FCEE-B931-4431-9F5C-455B369C363D}" type="presParOf" srcId="{83D57AF1-59FE-4C23-A584-2F8A4903C72F}" destId="{7BEC087C-8A4B-44D1-A345-8583EE3FB3B2}" srcOrd="11" destOrd="0" presId="urn:microsoft.com/office/officeart/2005/8/layout/default"/>
    <dgm:cxn modelId="{ADFCFB08-05B9-484E-AE18-CE4049305ABC}" type="presParOf" srcId="{83D57AF1-59FE-4C23-A584-2F8A4903C72F}" destId="{E56A888D-6B7A-45A3-8723-4AAA478EC48C}" srcOrd="12" destOrd="0" presId="urn:microsoft.com/office/officeart/2005/8/layout/default"/>
    <dgm:cxn modelId="{4243A0B6-B395-4F6D-908E-03A7531E14F6}" type="presParOf" srcId="{83D57AF1-59FE-4C23-A584-2F8A4903C72F}" destId="{AD81C8B2-5EBB-4DFE-ABB4-EBFA122FBFC2}" srcOrd="13" destOrd="0" presId="urn:microsoft.com/office/officeart/2005/8/layout/default"/>
    <dgm:cxn modelId="{69B736B1-BA7D-413E-A581-D4DAE0415CC0}" type="presParOf" srcId="{83D57AF1-59FE-4C23-A584-2F8A4903C72F}" destId="{9AEE5FB1-5628-40B6-B309-B126045DBBF3}" srcOrd="14" destOrd="0" presId="urn:microsoft.com/office/officeart/2005/8/layout/default"/>
    <dgm:cxn modelId="{E4276AF1-BB32-4747-A557-8257B81B9D68}" type="presParOf" srcId="{83D57AF1-59FE-4C23-A584-2F8A4903C72F}" destId="{1BA3CB8A-E9DE-4FE5-AEA6-0E1AD1F4E9EA}" srcOrd="15" destOrd="0" presId="urn:microsoft.com/office/officeart/2005/8/layout/default"/>
    <dgm:cxn modelId="{0527EF64-37E9-4212-B6C9-1F34360E357C}" type="presParOf" srcId="{83D57AF1-59FE-4C23-A584-2F8A4903C72F}" destId="{BB3B04E5-967F-4F1A-B245-E9101C01F22C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70F6D-3A39-49BB-8B5F-26B2DA5F8959}" type="doc">
      <dgm:prSet loTypeId="urn:microsoft.com/office/officeart/2005/8/layout/defaul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C6E2A95-4129-43D8-BEFB-01ED22F1639A}">
      <dgm:prSet phldrT="[Текст]"/>
      <dgm:spPr/>
      <dgm:t>
        <a:bodyPr/>
        <a:lstStyle/>
        <a:p>
          <a:r>
            <a:rPr lang="ru-RU" b="1" dirty="0" smtClean="0"/>
            <a:t>История социологии</a:t>
          </a:r>
          <a:endParaRPr lang="ru-RU" b="1" dirty="0"/>
        </a:p>
      </dgm:t>
    </dgm:pt>
    <dgm:pt modelId="{43C1B9F2-6D3E-47CD-BD69-3C5FBFBB1305}" type="parTrans" cxnId="{8DDBF119-FB0D-480F-B852-E6DB111C5846}">
      <dgm:prSet/>
      <dgm:spPr/>
      <dgm:t>
        <a:bodyPr/>
        <a:lstStyle/>
        <a:p>
          <a:endParaRPr lang="ru-RU" b="1"/>
        </a:p>
      </dgm:t>
    </dgm:pt>
    <dgm:pt modelId="{CF853D07-D3D8-4F84-910F-8A848FDA8EFE}" type="sibTrans" cxnId="{8DDBF119-FB0D-480F-B852-E6DB111C5846}">
      <dgm:prSet/>
      <dgm:spPr/>
      <dgm:t>
        <a:bodyPr/>
        <a:lstStyle/>
        <a:p>
          <a:endParaRPr lang="ru-RU" b="1"/>
        </a:p>
      </dgm:t>
    </dgm:pt>
    <dgm:pt modelId="{9C49EBD7-2ED0-46DD-AC78-A35246BC4895}">
      <dgm:prSet phldrT="[Текст]"/>
      <dgm:spPr/>
      <dgm:t>
        <a:bodyPr/>
        <a:lstStyle/>
        <a:p>
          <a:r>
            <a:rPr lang="ru-RU" b="1" dirty="0" smtClean="0"/>
            <a:t>Политика и управление в социальных системах</a:t>
          </a:r>
          <a:endParaRPr lang="ru-RU" b="1" dirty="0"/>
        </a:p>
      </dgm:t>
    </dgm:pt>
    <dgm:pt modelId="{2A91B51F-4587-45AD-BB65-F5D1577E1F0E}" type="parTrans" cxnId="{ADAE5FE8-2A9D-46AF-8CEB-E2D4A05D80C9}">
      <dgm:prSet/>
      <dgm:spPr/>
      <dgm:t>
        <a:bodyPr/>
        <a:lstStyle/>
        <a:p>
          <a:endParaRPr lang="ru-RU" b="1"/>
        </a:p>
      </dgm:t>
    </dgm:pt>
    <dgm:pt modelId="{71AF77E0-948E-4CCD-9880-F0B13D2D4B8E}" type="sibTrans" cxnId="{ADAE5FE8-2A9D-46AF-8CEB-E2D4A05D80C9}">
      <dgm:prSet/>
      <dgm:spPr/>
      <dgm:t>
        <a:bodyPr/>
        <a:lstStyle/>
        <a:p>
          <a:endParaRPr lang="ru-RU" b="1"/>
        </a:p>
      </dgm:t>
    </dgm:pt>
    <dgm:pt modelId="{D7E42952-A6FA-4993-8651-D78EA588E9A2}">
      <dgm:prSet phldrT="[Текст]"/>
      <dgm:spPr/>
      <dgm:t>
        <a:bodyPr/>
        <a:lstStyle/>
        <a:p>
          <a:r>
            <a:rPr lang="ru-RU" b="1" dirty="0" smtClean="0"/>
            <a:t>Социологические исследования</a:t>
          </a:r>
          <a:endParaRPr lang="ru-RU" b="1" dirty="0"/>
        </a:p>
      </dgm:t>
    </dgm:pt>
    <dgm:pt modelId="{7E7781BD-1ADC-49DC-A120-D0A244435486}" type="parTrans" cxnId="{8FCD4F06-997B-474C-8FCA-72D2261B1B9E}">
      <dgm:prSet/>
      <dgm:spPr/>
      <dgm:t>
        <a:bodyPr/>
        <a:lstStyle/>
        <a:p>
          <a:endParaRPr lang="ru-RU" b="1"/>
        </a:p>
      </dgm:t>
    </dgm:pt>
    <dgm:pt modelId="{D6232186-A1D6-4327-B06B-79E0E9394B29}" type="sibTrans" cxnId="{8FCD4F06-997B-474C-8FCA-72D2261B1B9E}">
      <dgm:prSet/>
      <dgm:spPr/>
      <dgm:t>
        <a:bodyPr/>
        <a:lstStyle/>
        <a:p>
          <a:endParaRPr lang="ru-RU" b="1"/>
        </a:p>
      </dgm:t>
    </dgm:pt>
    <dgm:pt modelId="{2AFEA15E-4BE7-411B-B11E-040E66D88FCE}">
      <dgm:prSet phldrT="[Текст]"/>
      <dgm:spPr/>
      <dgm:t>
        <a:bodyPr/>
        <a:lstStyle/>
        <a:p>
          <a:r>
            <a:rPr lang="ru-RU" b="1" dirty="0" smtClean="0"/>
            <a:t>Высшая математика и статистический анализ</a:t>
          </a:r>
          <a:endParaRPr lang="ru-RU" b="1" dirty="0"/>
        </a:p>
      </dgm:t>
    </dgm:pt>
    <dgm:pt modelId="{C479390A-2F97-4BE4-A688-F136258F775F}" type="parTrans" cxnId="{6ECE47D7-EF68-47B5-B2FC-BF9449B5FD29}">
      <dgm:prSet/>
      <dgm:spPr/>
      <dgm:t>
        <a:bodyPr/>
        <a:lstStyle/>
        <a:p>
          <a:endParaRPr lang="ru-RU" b="1"/>
        </a:p>
      </dgm:t>
    </dgm:pt>
    <dgm:pt modelId="{0DD7A39D-CA03-4C88-825D-7A6540A93BAC}" type="sibTrans" cxnId="{6ECE47D7-EF68-47B5-B2FC-BF9449B5FD29}">
      <dgm:prSet/>
      <dgm:spPr/>
      <dgm:t>
        <a:bodyPr/>
        <a:lstStyle/>
        <a:p>
          <a:endParaRPr lang="ru-RU" b="1"/>
        </a:p>
      </dgm:t>
    </dgm:pt>
    <dgm:pt modelId="{FEC6B5A5-3557-4459-ACBB-B34C73B329B3}">
      <dgm:prSet phldrT="[Текст]"/>
      <dgm:spPr/>
      <dgm:t>
        <a:bodyPr/>
        <a:lstStyle/>
        <a:p>
          <a:r>
            <a:rPr lang="ru-RU" b="1" dirty="0" smtClean="0"/>
            <a:t>Социальная структура и социальные институты</a:t>
          </a:r>
          <a:endParaRPr lang="ru-RU" b="1" dirty="0"/>
        </a:p>
      </dgm:t>
    </dgm:pt>
    <dgm:pt modelId="{E8F7841F-E6EB-4478-9361-70DD2F71A983}" type="parTrans" cxnId="{D19AF706-9BB1-476A-9764-BA13D49470F2}">
      <dgm:prSet/>
      <dgm:spPr/>
      <dgm:t>
        <a:bodyPr/>
        <a:lstStyle/>
        <a:p>
          <a:endParaRPr lang="ru-RU" b="1"/>
        </a:p>
      </dgm:t>
    </dgm:pt>
    <dgm:pt modelId="{EB863655-EB6A-41A1-B45F-2D997B5C324C}" type="sibTrans" cxnId="{D19AF706-9BB1-476A-9764-BA13D49470F2}">
      <dgm:prSet/>
      <dgm:spPr/>
      <dgm:t>
        <a:bodyPr/>
        <a:lstStyle/>
        <a:p>
          <a:endParaRPr lang="ru-RU" b="1"/>
        </a:p>
      </dgm:t>
    </dgm:pt>
    <dgm:pt modelId="{DA509484-D7B5-483F-82F6-AC7F23750089}">
      <dgm:prSet phldrT="[Текст]"/>
      <dgm:spPr/>
      <dgm:t>
        <a:bodyPr/>
        <a:lstStyle/>
        <a:p>
          <a:r>
            <a:rPr lang="ru-RU" b="1" dirty="0" smtClean="0"/>
            <a:t>Социальные отношения </a:t>
          </a:r>
          <a:endParaRPr lang="ru-RU" b="1" dirty="0"/>
        </a:p>
      </dgm:t>
    </dgm:pt>
    <dgm:pt modelId="{D1851471-50A9-450F-9A1B-C1700554BA41}" type="parTrans" cxnId="{7F367C6C-F4AE-40C3-B331-45B69676DC9A}">
      <dgm:prSet/>
      <dgm:spPr/>
      <dgm:t>
        <a:bodyPr/>
        <a:lstStyle/>
        <a:p>
          <a:endParaRPr lang="ru-RU" b="1"/>
        </a:p>
      </dgm:t>
    </dgm:pt>
    <dgm:pt modelId="{35D94C78-CBCE-4B11-9A1A-A04B631E6169}" type="sibTrans" cxnId="{7F367C6C-F4AE-40C3-B331-45B69676DC9A}">
      <dgm:prSet/>
      <dgm:spPr/>
      <dgm:t>
        <a:bodyPr/>
        <a:lstStyle/>
        <a:p>
          <a:endParaRPr lang="ru-RU" b="1"/>
        </a:p>
      </dgm:t>
    </dgm:pt>
    <dgm:pt modelId="{83D57AF1-59FE-4C23-A584-2F8A4903C72F}" type="pres">
      <dgm:prSet presAssocID="{4C070F6D-3A39-49BB-8B5F-26B2DA5F89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DF96AC-1375-44DC-92A3-C896886C8B5F}" type="pres">
      <dgm:prSet presAssocID="{3C6E2A95-4129-43D8-BEFB-01ED22F1639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2C187E-010D-4A81-B442-04EA7AB7E4D8}" type="pres">
      <dgm:prSet presAssocID="{CF853D07-D3D8-4F84-910F-8A848FDA8EFE}" presName="sibTrans" presStyleCnt="0"/>
      <dgm:spPr/>
    </dgm:pt>
    <dgm:pt modelId="{7B772BC9-B2A9-423F-ACC4-06834B0C9FE3}" type="pres">
      <dgm:prSet presAssocID="{D7E42952-A6FA-4993-8651-D78EA588E9A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2E1307-6C70-49F3-8D38-0653D230A314}" type="pres">
      <dgm:prSet presAssocID="{D6232186-A1D6-4327-B06B-79E0E9394B29}" presName="sibTrans" presStyleCnt="0"/>
      <dgm:spPr/>
    </dgm:pt>
    <dgm:pt modelId="{20FA0BAF-6F63-470D-BBE5-90F91FFC2BD9}" type="pres">
      <dgm:prSet presAssocID="{2AFEA15E-4BE7-411B-B11E-040E66D88FC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A1738-6E7B-4047-8943-84E5D4EDDE45}" type="pres">
      <dgm:prSet presAssocID="{0DD7A39D-CA03-4C88-825D-7A6540A93BAC}" presName="sibTrans" presStyleCnt="0"/>
      <dgm:spPr/>
    </dgm:pt>
    <dgm:pt modelId="{A7C7E1F9-809C-4A9A-BA9D-3E920A2A1275}" type="pres">
      <dgm:prSet presAssocID="{FEC6B5A5-3557-4459-ACBB-B34C73B329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D2C557-1F57-4DC9-BA96-ACCC89B6836F}" type="pres">
      <dgm:prSet presAssocID="{EB863655-EB6A-41A1-B45F-2D997B5C324C}" presName="sibTrans" presStyleCnt="0"/>
      <dgm:spPr/>
    </dgm:pt>
    <dgm:pt modelId="{DDF8D797-87FB-4674-B01C-19BA04D379B0}" type="pres">
      <dgm:prSet presAssocID="{DA509484-D7B5-483F-82F6-AC7F2375008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990C97-91A1-49ED-90F7-E8D79ABA87D6}" type="pres">
      <dgm:prSet presAssocID="{35D94C78-CBCE-4B11-9A1A-A04B631E6169}" presName="sibTrans" presStyleCnt="0"/>
      <dgm:spPr/>
    </dgm:pt>
    <dgm:pt modelId="{BE7B4A8E-30B6-4628-8401-56ECD80B3BAC}" type="pres">
      <dgm:prSet presAssocID="{9C49EBD7-2ED0-46DD-AC78-A35246BC489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2A9AE-F47D-4D0D-B0E8-39EFC98D66F9}" type="presOf" srcId="{FEC6B5A5-3557-4459-ACBB-B34C73B329B3}" destId="{A7C7E1F9-809C-4A9A-BA9D-3E920A2A1275}" srcOrd="0" destOrd="0" presId="urn:microsoft.com/office/officeart/2005/8/layout/default"/>
    <dgm:cxn modelId="{D19AF706-9BB1-476A-9764-BA13D49470F2}" srcId="{4C070F6D-3A39-49BB-8B5F-26B2DA5F8959}" destId="{FEC6B5A5-3557-4459-ACBB-B34C73B329B3}" srcOrd="3" destOrd="0" parTransId="{E8F7841F-E6EB-4478-9361-70DD2F71A983}" sibTransId="{EB863655-EB6A-41A1-B45F-2D997B5C324C}"/>
    <dgm:cxn modelId="{249E3397-F48A-41D3-8CDD-CA4E3AE13D41}" type="presOf" srcId="{9C49EBD7-2ED0-46DD-AC78-A35246BC4895}" destId="{BE7B4A8E-30B6-4628-8401-56ECD80B3BAC}" srcOrd="0" destOrd="0" presId="urn:microsoft.com/office/officeart/2005/8/layout/default"/>
    <dgm:cxn modelId="{7F367C6C-F4AE-40C3-B331-45B69676DC9A}" srcId="{4C070F6D-3A39-49BB-8B5F-26B2DA5F8959}" destId="{DA509484-D7B5-483F-82F6-AC7F23750089}" srcOrd="4" destOrd="0" parTransId="{D1851471-50A9-450F-9A1B-C1700554BA41}" sibTransId="{35D94C78-CBCE-4B11-9A1A-A04B631E6169}"/>
    <dgm:cxn modelId="{9B2C7B1F-F436-4E23-A28A-1B2A4AC38E27}" type="presOf" srcId="{4C070F6D-3A39-49BB-8B5F-26B2DA5F8959}" destId="{83D57AF1-59FE-4C23-A584-2F8A4903C72F}" srcOrd="0" destOrd="0" presId="urn:microsoft.com/office/officeart/2005/8/layout/default"/>
    <dgm:cxn modelId="{6BBE55C3-1F12-4AD2-B71E-AC0CECCD8393}" type="presOf" srcId="{2AFEA15E-4BE7-411B-B11E-040E66D88FCE}" destId="{20FA0BAF-6F63-470D-BBE5-90F91FFC2BD9}" srcOrd="0" destOrd="0" presId="urn:microsoft.com/office/officeart/2005/8/layout/default"/>
    <dgm:cxn modelId="{6ECE47D7-EF68-47B5-B2FC-BF9449B5FD29}" srcId="{4C070F6D-3A39-49BB-8B5F-26B2DA5F8959}" destId="{2AFEA15E-4BE7-411B-B11E-040E66D88FCE}" srcOrd="2" destOrd="0" parTransId="{C479390A-2F97-4BE4-A688-F136258F775F}" sibTransId="{0DD7A39D-CA03-4C88-825D-7A6540A93BAC}"/>
    <dgm:cxn modelId="{8DDBF119-FB0D-480F-B852-E6DB111C5846}" srcId="{4C070F6D-3A39-49BB-8B5F-26B2DA5F8959}" destId="{3C6E2A95-4129-43D8-BEFB-01ED22F1639A}" srcOrd="0" destOrd="0" parTransId="{43C1B9F2-6D3E-47CD-BD69-3C5FBFBB1305}" sibTransId="{CF853D07-D3D8-4F84-910F-8A848FDA8EFE}"/>
    <dgm:cxn modelId="{E3CCAED1-3C7F-4B0A-8B97-379D5472166E}" type="presOf" srcId="{D7E42952-A6FA-4993-8651-D78EA588E9A2}" destId="{7B772BC9-B2A9-423F-ACC4-06834B0C9FE3}" srcOrd="0" destOrd="0" presId="urn:microsoft.com/office/officeart/2005/8/layout/default"/>
    <dgm:cxn modelId="{04C39791-8C59-4961-935D-2012EDDC3D65}" type="presOf" srcId="{3C6E2A95-4129-43D8-BEFB-01ED22F1639A}" destId="{05DF96AC-1375-44DC-92A3-C896886C8B5F}" srcOrd="0" destOrd="0" presId="urn:microsoft.com/office/officeart/2005/8/layout/default"/>
    <dgm:cxn modelId="{8FCD4F06-997B-474C-8FCA-72D2261B1B9E}" srcId="{4C070F6D-3A39-49BB-8B5F-26B2DA5F8959}" destId="{D7E42952-A6FA-4993-8651-D78EA588E9A2}" srcOrd="1" destOrd="0" parTransId="{7E7781BD-1ADC-49DC-A120-D0A244435486}" sibTransId="{D6232186-A1D6-4327-B06B-79E0E9394B29}"/>
    <dgm:cxn modelId="{E55F1EB1-EAE1-4FE8-BD6F-06F753B0D148}" type="presOf" srcId="{DA509484-D7B5-483F-82F6-AC7F23750089}" destId="{DDF8D797-87FB-4674-B01C-19BA04D379B0}" srcOrd="0" destOrd="0" presId="urn:microsoft.com/office/officeart/2005/8/layout/default"/>
    <dgm:cxn modelId="{ADAE5FE8-2A9D-46AF-8CEB-E2D4A05D80C9}" srcId="{4C070F6D-3A39-49BB-8B5F-26B2DA5F8959}" destId="{9C49EBD7-2ED0-46DD-AC78-A35246BC4895}" srcOrd="5" destOrd="0" parTransId="{2A91B51F-4587-45AD-BB65-F5D1577E1F0E}" sibTransId="{71AF77E0-948E-4CCD-9880-F0B13D2D4B8E}"/>
    <dgm:cxn modelId="{EBE52210-0E1B-4B9B-B2CA-58F13BD74C6B}" type="presParOf" srcId="{83D57AF1-59FE-4C23-A584-2F8A4903C72F}" destId="{05DF96AC-1375-44DC-92A3-C896886C8B5F}" srcOrd="0" destOrd="0" presId="urn:microsoft.com/office/officeart/2005/8/layout/default"/>
    <dgm:cxn modelId="{3AF36DC2-4C3E-47A1-B6E1-530843F6DF1B}" type="presParOf" srcId="{83D57AF1-59FE-4C23-A584-2F8A4903C72F}" destId="{4F2C187E-010D-4A81-B442-04EA7AB7E4D8}" srcOrd="1" destOrd="0" presId="urn:microsoft.com/office/officeart/2005/8/layout/default"/>
    <dgm:cxn modelId="{E8A4FC86-DF83-4BF8-B628-9805DBD889BA}" type="presParOf" srcId="{83D57AF1-59FE-4C23-A584-2F8A4903C72F}" destId="{7B772BC9-B2A9-423F-ACC4-06834B0C9FE3}" srcOrd="2" destOrd="0" presId="urn:microsoft.com/office/officeart/2005/8/layout/default"/>
    <dgm:cxn modelId="{5BF82EC5-C760-4A3E-834F-9BCD0787E399}" type="presParOf" srcId="{83D57AF1-59FE-4C23-A584-2F8A4903C72F}" destId="{802E1307-6C70-49F3-8D38-0653D230A314}" srcOrd="3" destOrd="0" presId="urn:microsoft.com/office/officeart/2005/8/layout/default"/>
    <dgm:cxn modelId="{E6842F57-C007-463D-A5DA-5CB8C0C44A58}" type="presParOf" srcId="{83D57AF1-59FE-4C23-A584-2F8A4903C72F}" destId="{20FA0BAF-6F63-470D-BBE5-90F91FFC2BD9}" srcOrd="4" destOrd="0" presId="urn:microsoft.com/office/officeart/2005/8/layout/default"/>
    <dgm:cxn modelId="{69A0EB25-7046-483A-B9D5-8677AE8E0714}" type="presParOf" srcId="{83D57AF1-59FE-4C23-A584-2F8A4903C72F}" destId="{F07A1738-6E7B-4047-8943-84E5D4EDDE45}" srcOrd="5" destOrd="0" presId="urn:microsoft.com/office/officeart/2005/8/layout/default"/>
    <dgm:cxn modelId="{BFA4642F-01B6-46B7-8FCC-3994576D1667}" type="presParOf" srcId="{83D57AF1-59FE-4C23-A584-2F8A4903C72F}" destId="{A7C7E1F9-809C-4A9A-BA9D-3E920A2A1275}" srcOrd="6" destOrd="0" presId="urn:microsoft.com/office/officeart/2005/8/layout/default"/>
    <dgm:cxn modelId="{97B75E1D-FAE0-4640-875C-727354262C95}" type="presParOf" srcId="{83D57AF1-59FE-4C23-A584-2F8A4903C72F}" destId="{E9D2C557-1F57-4DC9-BA96-ACCC89B6836F}" srcOrd="7" destOrd="0" presId="urn:microsoft.com/office/officeart/2005/8/layout/default"/>
    <dgm:cxn modelId="{D7FF6B94-D0DE-450B-9891-1AA51FED6CFF}" type="presParOf" srcId="{83D57AF1-59FE-4C23-A584-2F8A4903C72F}" destId="{DDF8D797-87FB-4674-B01C-19BA04D379B0}" srcOrd="8" destOrd="0" presId="urn:microsoft.com/office/officeart/2005/8/layout/default"/>
    <dgm:cxn modelId="{77877C9D-72AC-4083-B79A-6FAF6FB44C96}" type="presParOf" srcId="{83D57AF1-59FE-4C23-A584-2F8A4903C72F}" destId="{8D990C97-91A1-49ED-90F7-E8D79ABA87D6}" srcOrd="9" destOrd="0" presId="urn:microsoft.com/office/officeart/2005/8/layout/default"/>
    <dgm:cxn modelId="{A2294DDE-81FE-495B-BA47-BA07B3BF42F5}" type="presParOf" srcId="{83D57AF1-59FE-4C23-A584-2F8A4903C72F}" destId="{BE7B4A8E-30B6-4628-8401-56ECD80B3BA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7E292E7-B33D-4EFD-816D-7DFE75844C5E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A157DE-7C74-4719-97FE-3290E8480ABD}">
      <dgm:prSet phldrT="[Текст]"/>
      <dgm:spPr/>
      <dgm:t>
        <a:bodyPr/>
        <a:lstStyle/>
        <a:p>
          <a:r>
            <a:rPr lang="ru-RU" b="1" dirty="0" smtClean="0"/>
            <a:t>Культурология</a:t>
          </a:r>
          <a:endParaRPr lang="ru-RU" b="1" dirty="0"/>
        </a:p>
      </dgm:t>
    </dgm:pt>
    <dgm:pt modelId="{70FF3094-4F91-4963-85FE-9702D7830936}" type="parTrans" cxnId="{DE266F52-7ABB-46A2-B49F-CB325BFB1E72}">
      <dgm:prSet/>
      <dgm:spPr/>
      <dgm:t>
        <a:bodyPr/>
        <a:lstStyle/>
        <a:p>
          <a:endParaRPr lang="ru-RU" b="1"/>
        </a:p>
      </dgm:t>
    </dgm:pt>
    <dgm:pt modelId="{7BDFCD89-5923-4DFA-937A-7BBF41B524FA}" type="sibTrans" cxnId="{DE266F52-7ABB-46A2-B49F-CB325BFB1E72}">
      <dgm:prSet/>
      <dgm:spPr/>
      <dgm:t>
        <a:bodyPr/>
        <a:lstStyle/>
        <a:p>
          <a:endParaRPr lang="ru-RU" b="1"/>
        </a:p>
      </dgm:t>
    </dgm:pt>
    <dgm:pt modelId="{6D825DE3-3C0B-4306-9963-6B9B03BEB7EB}">
      <dgm:prSet phldrT="[Текст]"/>
      <dgm:spPr/>
      <dgm:t>
        <a:bodyPr/>
        <a:lstStyle/>
        <a:p>
          <a:r>
            <a:rPr lang="ru-RU" b="1" dirty="0" smtClean="0"/>
            <a:t>Философия</a:t>
          </a:r>
          <a:endParaRPr lang="ru-RU" b="1" dirty="0"/>
        </a:p>
      </dgm:t>
    </dgm:pt>
    <dgm:pt modelId="{10996AA9-A622-42A4-9B52-1D2CB721E398}" type="parTrans" cxnId="{25B97079-4FEB-4887-A387-331B0243D920}">
      <dgm:prSet/>
      <dgm:spPr/>
      <dgm:t>
        <a:bodyPr/>
        <a:lstStyle/>
        <a:p>
          <a:endParaRPr lang="ru-RU" b="1"/>
        </a:p>
      </dgm:t>
    </dgm:pt>
    <dgm:pt modelId="{1E59EA37-EA28-4ECA-8CCF-61CA278319F7}" type="sibTrans" cxnId="{25B97079-4FEB-4887-A387-331B0243D920}">
      <dgm:prSet/>
      <dgm:spPr/>
      <dgm:t>
        <a:bodyPr/>
        <a:lstStyle/>
        <a:p>
          <a:endParaRPr lang="ru-RU" b="1"/>
        </a:p>
      </dgm:t>
    </dgm:pt>
    <dgm:pt modelId="{02CA9758-3B5F-41E9-A17D-3697A8E09FBF}">
      <dgm:prSet phldrT="[Текст]"/>
      <dgm:spPr/>
      <dgm:t>
        <a:bodyPr/>
        <a:lstStyle/>
        <a:p>
          <a:r>
            <a:rPr lang="ru-RU" b="1" dirty="0" smtClean="0"/>
            <a:t>Журналистика</a:t>
          </a:r>
          <a:endParaRPr lang="ru-RU" b="1" dirty="0"/>
        </a:p>
      </dgm:t>
    </dgm:pt>
    <dgm:pt modelId="{0B5A2576-D3F1-49C5-8A94-3D1549B7DD61}" type="parTrans" cxnId="{802A6FF2-98C5-4C4C-8A46-D1BC45AE7DCC}">
      <dgm:prSet/>
      <dgm:spPr/>
      <dgm:t>
        <a:bodyPr/>
        <a:lstStyle/>
        <a:p>
          <a:endParaRPr lang="ru-RU" b="1"/>
        </a:p>
      </dgm:t>
    </dgm:pt>
    <dgm:pt modelId="{7A0A5F45-9359-44A1-9C48-4FDEAE3BA875}" type="sibTrans" cxnId="{802A6FF2-98C5-4C4C-8A46-D1BC45AE7DCC}">
      <dgm:prSet/>
      <dgm:spPr/>
      <dgm:t>
        <a:bodyPr/>
        <a:lstStyle/>
        <a:p>
          <a:endParaRPr lang="ru-RU" b="1"/>
        </a:p>
      </dgm:t>
    </dgm:pt>
    <dgm:pt modelId="{17DB9962-9D04-4F75-8E83-95ED6FB30F33}">
      <dgm:prSet phldrT="[Текст]"/>
      <dgm:spPr/>
      <dgm:t>
        <a:bodyPr/>
        <a:lstStyle/>
        <a:p>
          <a:r>
            <a:rPr lang="ru-RU" b="1" dirty="0" smtClean="0"/>
            <a:t>Религиоведение</a:t>
          </a:r>
          <a:endParaRPr lang="ru-RU" b="1" dirty="0"/>
        </a:p>
      </dgm:t>
    </dgm:pt>
    <dgm:pt modelId="{8A0AC690-C4D4-4AC8-BE83-6C710A26D552}" type="parTrans" cxnId="{1F56FB63-1CA8-4D36-AE0F-7A1A24DE4AFB}">
      <dgm:prSet/>
      <dgm:spPr/>
      <dgm:t>
        <a:bodyPr/>
        <a:lstStyle/>
        <a:p>
          <a:endParaRPr lang="ru-RU" b="1"/>
        </a:p>
      </dgm:t>
    </dgm:pt>
    <dgm:pt modelId="{317D0A1C-5BE2-46D7-ACB3-3477B8F0E178}" type="sibTrans" cxnId="{1F56FB63-1CA8-4D36-AE0F-7A1A24DE4AFB}">
      <dgm:prSet/>
      <dgm:spPr/>
      <dgm:t>
        <a:bodyPr/>
        <a:lstStyle/>
        <a:p>
          <a:endParaRPr lang="ru-RU" b="1"/>
        </a:p>
      </dgm:t>
    </dgm:pt>
    <dgm:pt modelId="{A1BE74CE-523A-4DBD-83E2-E906FD9923D5}">
      <dgm:prSet phldrT="[Текст]" custT="1"/>
      <dgm:spPr/>
      <dgm:t>
        <a:bodyPr/>
        <a:lstStyle/>
        <a:p>
          <a:r>
            <a:rPr lang="ru-RU" sz="1600" b="1" dirty="0" smtClean="0"/>
            <a:t>Интеллектуальные системы в гуманитарной сфере</a:t>
          </a:r>
          <a:endParaRPr lang="ru-RU" sz="1600" b="1" dirty="0"/>
        </a:p>
      </dgm:t>
    </dgm:pt>
    <dgm:pt modelId="{9E30E9DB-97DC-4645-B395-8BD3FE22EAE9}" type="parTrans" cxnId="{17BA6480-9FF9-47E2-9C12-605D183B35AD}">
      <dgm:prSet/>
      <dgm:spPr/>
      <dgm:t>
        <a:bodyPr/>
        <a:lstStyle/>
        <a:p>
          <a:endParaRPr lang="ru-RU" b="1"/>
        </a:p>
      </dgm:t>
    </dgm:pt>
    <dgm:pt modelId="{26EB36AD-8F49-4A35-9236-D1B140EE1E01}" type="sibTrans" cxnId="{17BA6480-9FF9-47E2-9C12-605D183B35AD}">
      <dgm:prSet/>
      <dgm:spPr/>
      <dgm:t>
        <a:bodyPr/>
        <a:lstStyle/>
        <a:p>
          <a:endParaRPr lang="ru-RU" b="1"/>
        </a:p>
      </dgm:t>
    </dgm:pt>
    <dgm:pt modelId="{82C3ACD4-7119-497A-8FA8-D7172061AAD9}" type="pres">
      <dgm:prSet presAssocID="{67E292E7-B33D-4EFD-816D-7DFE75844C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A93AB09-F16B-468F-8906-45903FB02652}" type="pres">
      <dgm:prSet presAssocID="{67E292E7-B33D-4EFD-816D-7DFE75844C5E}" presName="Name1" presStyleCnt="0"/>
      <dgm:spPr/>
    </dgm:pt>
    <dgm:pt modelId="{1910845E-EC6E-4727-91E8-6C094B7C9482}" type="pres">
      <dgm:prSet presAssocID="{67E292E7-B33D-4EFD-816D-7DFE75844C5E}" presName="cycle" presStyleCnt="0"/>
      <dgm:spPr/>
    </dgm:pt>
    <dgm:pt modelId="{8846088B-1E28-4CF2-A3D1-AAA683603390}" type="pres">
      <dgm:prSet presAssocID="{67E292E7-B33D-4EFD-816D-7DFE75844C5E}" presName="srcNode" presStyleLbl="node1" presStyleIdx="0" presStyleCnt="5"/>
      <dgm:spPr/>
    </dgm:pt>
    <dgm:pt modelId="{10601FEA-2829-4292-981E-C85FFEFFCB96}" type="pres">
      <dgm:prSet presAssocID="{67E292E7-B33D-4EFD-816D-7DFE75844C5E}" presName="conn" presStyleLbl="parChTrans1D2" presStyleIdx="0" presStyleCnt="1"/>
      <dgm:spPr/>
      <dgm:t>
        <a:bodyPr/>
        <a:lstStyle/>
        <a:p>
          <a:endParaRPr lang="ru-RU"/>
        </a:p>
      </dgm:t>
    </dgm:pt>
    <dgm:pt modelId="{58143E7B-B869-49AC-96F1-8433B02D2D59}" type="pres">
      <dgm:prSet presAssocID="{67E292E7-B33D-4EFD-816D-7DFE75844C5E}" presName="extraNode" presStyleLbl="node1" presStyleIdx="0" presStyleCnt="5"/>
      <dgm:spPr/>
    </dgm:pt>
    <dgm:pt modelId="{0EA9E51F-9C87-4429-834B-CAAF8259B913}" type="pres">
      <dgm:prSet presAssocID="{67E292E7-B33D-4EFD-816D-7DFE75844C5E}" presName="dstNode" presStyleLbl="node1" presStyleIdx="0" presStyleCnt="5"/>
      <dgm:spPr/>
    </dgm:pt>
    <dgm:pt modelId="{1C265B44-220A-4CDA-A9D0-56D738C635BE}" type="pres">
      <dgm:prSet presAssocID="{C1A157DE-7C74-4719-97FE-3290E8480ABD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92218-8B6B-49F4-8768-CB1C9461BEDE}" type="pres">
      <dgm:prSet presAssocID="{C1A157DE-7C74-4719-97FE-3290E8480ABD}" presName="accent_1" presStyleCnt="0"/>
      <dgm:spPr/>
    </dgm:pt>
    <dgm:pt modelId="{B3E32E95-288E-4B51-A406-FB052842E49C}" type="pres">
      <dgm:prSet presAssocID="{C1A157DE-7C74-4719-97FE-3290E8480ABD}" presName="accentRepeatNode" presStyleLbl="solidFgAcc1" presStyleIdx="0" presStyleCnt="5"/>
      <dgm:spPr>
        <a:solidFill>
          <a:srgbClr val="FF0000"/>
        </a:solidFill>
      </dgm:spPr>
    </dgm:pt>
    <dgm:pt modelId="{51495801-3D6A-4287-ABC5-8C1C36483518}" type="pres">
      <dgm:prSet presAssocID="{17DB9962-9D04-4F75-8E83-95ED6FB30F3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064AD-7A3B-4631-971A-AE063791F34C}" type="pres">
      <dgm:prSet presAssocID="{17DB9962-9D04-4F75-8E83-95ED6FB30F33}" presName="accent_2" presStyleCnt="0"/>
      <dgm:spPr/>
    </dgm:pt>
    <dgm:pt modelId="{011121DD-60E6-4F84-9E44-C9EAF98CE89F}" type="pres">
      <dgm:prSet presAssocID="{17DB9962-9D04-4F75-8E83-95ED6FB30F33}" presName="accentRepeatNode" presStyleLbl="solidFgAcc1" presStyleIdx="1" presStyleCnt="5"/>
      <dgm:spPr>
        <a:solidFill>
          <a:srgbClr val="FFC000"/>
        </a:solidFill>
      </dgm:spPr>
    </dgm:pt>
    <dgm:pt modelId="{8CC4F44F-E7E1-4087-9DE1-FEEFFCBB4EC6}" type="pres">
      <dgm:prSet presAssocID="{A1BE74CE-523A-4DBD-83E2-E906FD9923D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E26964-61E7-4CB2-8DE0-5F52316B1062}" type="pres">
      <dgm:prSet presAssocID="{A1BE74CE-523A-4DBD-83E2-E906FD9923D5}" presName="accent_3" presStyleCnt="0"/>
      <dgm:spPr/>
    </dgm:pt>
    <dgm:pt modelId="{350268B3-DAF9-4EE2-8202-D5E1BFD6649F}" type="pres">
      <dgm:prSet presAssocID="{A1BE74CE-523A-4DBD-83E2-E906FD9923D5}" presName="accentRepeatNode" presStyleLbl="solidFgAcc1" presStyleIdx="2" presStyleCnt="5"/>
      <dgm:spPr>
        <a:solidFill>
          <a:srgbClr val="00B050"/>
        </a:solidFill>
      </dgm:spPr>
    </dgm:pt>
    <dgm:pt modelId="{707B630C-C83C-4697-A9A0-20CA654900ED}" type="pres">
      <dgm:prSet presAssocID="{6D825DE3-3C0B-4306-9963-6B9B03BEB7E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8AFE71-4669-4ABF-A48B-A69BB1810999}" type="pres">
      <dgm:prSet presAssocID="{6D825DE3-3C0B-4306-9963-6B9B03BEB7EB}" presName="accent_4" presStyleCnt="0"/>
      <dgm:spPr/>
    </dgm:pt>
    <dgm:pt modelId="{9F627D50-D08B-4497-A960-0C5F6067CF5C}" type="pres">
      <dgm:prSet presAssocID="{6D825DE3-3C0B-4306-9963-6B9B03BEB7EB}" presName="accentRepeatNode" presStyleLbl="solidFgAcc1" presStyleIdx="3" presStyleCnt="5"/>
      <dgm:spPr>
        <a:solidFill>
          <a:srgbClr val="0070C0"/>
        </a:solidFill>
      </dgm:spPr>
    </dgm:pt>
    <dgm:pt modelId="{6333DE6E-F9C6-4F39-87AC-E3153F0F9F51}" type="pres">
      <dgm:prSet presAssocID="{02CA9758-3B5F-41E9-A17D-3697A8E09FBF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5EFB0-85F8-4351-9C13-6412E0E6B058}" type="pres">
      <dgm:prSet presAssocID="{02CA9758-3B5F-41E9-A17D-3697A8E09FBF}" presName="accent_5" presStyleCnt="0"/>
      <dgm:spPr/>
    </dgm:pt>
    <dgm:pt modelId="{68B6FB59-539B-460A-BA1B-8EDD41E6C474}" type="pres">
      <dgm:prSet presAssocID="{02CA9758-3B5F-41E9-A17D-3697A8E09FBF}" presName="accentRepeatNode" presStyleLbl="solidFgAcc1" presStyleIdx="4" presStyleCnt="5"/>
      <dgm:spPr>
        <a:solidFill>
          <a:srgbClr val="7030A0"/>
        </a:solidFill>
      </dgm:spPr>
    </dgm:pt>
  </dgm:ptLst>
  <dgm:cxnLst>
    <dgm:cxn modelId="{25B97079-4FEB-4887-A387-331B0243D920}" srcId="{67E292E7-B33D-4EFD-816D-7DFE75844C5E}" destId="{6D825DE3-3C0B-4306-9963-6B9B03BEB7EB}" srcOrd="3" destOrd="0" parTransId="{10996AA9-A622-42A4-9B52-1D2CB721E398}" sibTransId="{1E59EA37-EA28-4ECA-8CCF-61CA278319F7}"/>
    <dgm:cxn modelId="{DBDDC7EE-0F05-4AFF-A2FC-F3048CAE4523}" type="presOf" srcId="{7BDFCD89-5923-4DFA-937A-7BBF41B524FA}" destId="{10601FEA-2829-4292-981E-C85FFEFFCB96}" srcOrd="0" destOrd="0" presId="urn:microsoft.com/office/officeart/2008/layout/VerticalCurvedList"/>
    <dgm:cxn modelId="{DE266F52-7ABB-46A2-B49F-CB325BFB1E72}" srcId="{67E292E7-B33D-4EFD-816D-7DFE75844C5E}" destId="{C1A157DE-7C74-4719-97FE-3290E8480ABD}" srcOrd="0" destOrd="0" parTransId="{70FF3094-4F91-4963-85FE-9702D7830936}" sibTransId="{7BDFCD89-5923-4DFA-937A-7BBF41B524FA}"/>
    <dgm:cxn modelId="{1F56FB63-1CA8-4D36-AE0F-7A1A24DE4AFB}" srcId="{67E292E7-B33D-4EFD-816D-7DFE75844C5E}" destId="{17DB9962-9D04-4F75-8E83-95ED6FB30F33}" srcOrd="1" destOrd="0" parTransId="{8A0AC690-C4D4-4AC8-BE83-6C710A26D552}" sibTransId="{317D0A1C-5BE2-46D7-ACB3-3477B8F0E178}"/>
    <dgm:cxn modelId="{802A6FF2-98C5-4C4C-8A46-D1BC45AE7DCC}" srcId="{67E292E7-B33D-4EFD-816D-7DFE75844C5E}" destId="{02CA9758-3B5F-41E9-A17D-3697A8E09FBF}" srcOrd="4" destOrd="0" parTransId="{0B5A2576-D3F1-49C5-8A94-3D1549B7DD61}" sibTransId="{7A0A5F45-9359-44A1-9C48-4FDEAE3BA875}"/>
    <dgm:cxn modelId="{17BA6480-9FF9-47E2-9C12-605D183B35AD}" srcId="{67E292E7-B33D-4EFD-816D-7DFE75844C5E}" destId="{A1BE74CE-523A-4DBD-83E2-E906FD9923D5}" srcOrd="2" destOrd="0" parTransId="{9E30E9DB-97DC-4645-B395-8BD3FE22EAE9}" sibTransId="{26EB36AD-8F49-4A35-9236-D1B140EE1E01}"/>
    <dgm:cxn modelId="{545E594A-13D8-4E7E-82D2-C840EAC9A08D}" type="presOf" srcId="{02CA9758-3B5F-41E9-A17D-3697A8E09FBF}" destId="{6333DE6E-F9C6-4F39-87AC-E3153F0F9F51}" srcOrd="0" destOrd="0" presId="urn:microsoft.com/office/officeart/2008/layout/VerticalCurvedList"/>
    <dgm:cxn modelId="{C9A2B6F4-F1C8-4FBA-B755-40593D03838E}" type="presOf" srcId="{C1A157DE-7C74-4719-97FE-3290E8480ABD}" destId="{1C265B44-220A-4CDA-A9D0-56D738C635BE}" srcOrd="0" destOrd="0" presId="urn:microsoft.com/office/officeart/2008/layout/VerticalCurvedList"/>
    <dgm:cxn modelId="{45275B55-6C88-4A81-9815-ACCCC9EC6717}" type="presOf" srcId="{17DB9962-9D04-4F75-8E83-95ED6FB30F33}" destId="{51495801-3D6A-4287-ABC5-8C1C36483518}" srcOrd="0" destOrd="0" presId="urn:microsoft.com/office/officeart/2008/layout/VerticalCurvedList"/>
    <dgm:cxn modelId="{09B4A972-3C97-4276-8589-50A24B05DCB9}" type="presOf" srcId="{67E292E7-B33D-4EFD-816D-7DFE75844C5E}" destId="{82C3ACD4-7119-497A-8FA8-D7172061AAD9}" srcOrd="0" destOrd="0" presId="urn:microsoft.com/office/officeart/2008/layout/VerticalCurvedList"/>
    <dgm:cxn modelId="{84AC9D3E-C94B-4335-9AE8-6ADC5DDA064B}" type="presOf" srcId="{A1BE74CE-523A-4DBD-83E2-E906FD9923D5}" destId="{8CC4F44F-E7E1-4087-9DE1-FEEFFCBB4EC6}" srcOrd="0" destOrd="0" presId="urn:microsoft.com/office/officeart/2008/layout/VerticalCurvedList"/>
    <dgm:cxn modelId="{89135065-31B8-44B4-9D72-C41BDCD5709B}" type="presOf" srcId="{6D825DE3-3C0B-4306-9963-6B9B03BEB7EB}" destId="{707B630C-C83C-4697-A9A0-20CA654900ED}" srcOrd="0" destOrd="0" presId="urn:microsoft.com/office/officeart/2008/layout/VerticalCurvedList"/>
    <dgm:cxn modelId="{28F9300A-3D75-45B3-A9C7-2BAFABD9BEC8}" type="presParOf" srcId="{82C3ACD4-7119-497A-8FA8-D7172061AAD9}" destId="{4A93AB09-F16B-468F-8906-45903FB02652}" srcOrd="0" destOrd="0" presId="urn:microsoft.com/office/officeart/2008/layout/VerticalCurvedList"/>
    <dgm:cxn modelId="{DB2C5DE1-72F1-4155-95BC-C2978DCA1005}" type="presParOf" srcId="{4A93AB09-F16B-468F-8906-45903FB02652}" destId="{1910845E-EC6E-4727-91E8-6C094B7C9482}" srcOrd="0" destOrd="0" presId="urn:microsoft.com/office/officeart/2008/layout/VerticalCurvedList"/>
    <dgm:cxn modelId="{AFB460D6-A799-4CF7-8218-078694BA904B}" type="presParOf" srcId="{1910845E-EC6E-4727-91E8-6C094B7C9482}" destId="{8846088B-1E28-4CF2-A3D1-AAA683603390}" srcOrd="0" destOrd="0" presId="urn:microsoft.com/office/officeart/2008/layout/VerticalCurvedList"/>
    <dgm:cxn modelId="{4686B978-AB57-472A-A5E6-86FBF90EBF4A}" type="presParOf" srcId="{1910845E-EC6E-4727-91E8-6C094B7C9482}" destId="{10601FEA-2829-4292-981E-C85FFEFFCB96}" srcOrd="1" destOrd="0" presId="urn:microsoft.com/office/officeart/2008/layout/VerticalCurvedList"/>
    <dgm:cxn modelId="{0614A967-6C31-4E66-BBCC-0E11BA72B722}" type="presParOf" srcId="{1910845E-EC6E-4727-91E8-6C094B7C9482}" destId="{58143E7B-B869-49AC-96F1-8433B02D2D59}" srcOrd="2" destOrd="0" presId="urn:microsoft.com/office/officeart/2008/layout/VerticalCurvedList"/>
    <dgm:cxn modelId="{8F5BF727-3B97-48C0-A297-237737A26CDF}" type="presParOf" srcId="{1910845E-EC6E-4727-91E8-6C094B7C9482}" destId="{0EA9E51F-9C87-4429-834B-CAAF8259B913}" srcOrd="3" destOrd="0" presId="urn:microsoft.com/office/officeart/2008/layout/VerticalCurvedList"/>
    <dgm:cxn modelId="{819B8AEF-264A-44A0-9CF7-15969F6C90B5}" type="presParOf" srcId="{4A93AB09-F16B-468F-8906-45903FB02652}" destId="{1C265B44-220A-4CDA-A9D0-56D738C635BE}" srcOrd="1" destOrd="0" presId="urn:microsoft.com/office/officeart/2008/layout/VerticalCurvedList"/>
    <dgm:cxn modelId="{5C25F7F0-FA22-4A8D-B018-BB3FF6C42CBF}" type="presParOf" srcId="{4A93AB09-F16B-468F-8906-45903FB02652}" destId="{1CC92218-8B6B-49F4-8768-CB1C9461BEDE}" srcOrd="2" destOrd="0" presId="urn:microsoft.com/office/officeart/2008/layout/VerticalCurvedList"/>
    <dgm:cxn modelId="{23D56D62-7B17-4D64-9F84-3F82099EA396}" type="presParOf" srcId="{1CC92218-8B6B-49F4-8768-CB1C9461BEDE}" destId="{B3E32E95-288E-4B51-A406-FB052842E49C}" srcOrd="0" destOrd="0" presId="urn:microsoft.com/office/officeart/2008/layout/VerticalCurvedList"/>
    <dgm:cxn modelId="{22794BCB-51A9-46CF-841E-FA61A55644CA}" type="presParOf" srcId="{4A93AB09-F16B-468F-8906-45903FB02652}" destId="{51495801-3D6A-4287-ABC5-8C1C36483518}" srcOrd="3" destOrd="0" presId="urn:microsoft.com/office/officeart/2008/layout/VerticalCurvedList"/>
    <dgm:cxn modelId="{EFEB4F7C-248D-4931-A957-B9B27FD1DEE9}" type="presParOf" srcId="{4A93AB09-F16B-468F-8906-45903FB02652}" destId="{889064AD-7A3B-4631-971A-AE063791F34C}" srcOrd="4" destOrd="0" presId="urn:microsoft.com/office/officeart/2008/layout/VerticalCurvedList"/>
    <dgm:cxn modelId="{AC9165D8-C402-4E58-AA0D-00D6C01B6266}" type="presParOf" srcId="{889064AD-7A3B-4631-971A-AE063791F34C}" destId="{011121DD-60E6-4F84-9E44-C9EAF98CE89F}" srcOrd="0" destOrd="0" presId="urn:microsoft.com/office/officeart/2008/layout/VerticalCurvedList"/>
    <dgm:cxn modelId="{DDEBF841-680B-4723-962C-14D1D0B3C90C}" type="presParOf" srcId="{4A93AB09-F16B-468F-8906-45903FB02652}" destId="{8CC4F44F-E7E1-4087-9DE1-FEEFFCBB4EC6}" srcOrd="5" destOrd="0" presId="urn:microsoft.com/office/officeart/2008/layout/VerticalCurvedList"/>
    <dgm:cxn modelId="{017EB85F-A9C3-464D-8923-9777AF579D96}" type="presParOf" srcId="{4A93AB09-F16B-468F-8906-45903FB02652}" destId="{45E26964-61E7-4CB2-8DE0-5F52316B1062}" srcOrd="6" destOrd="0" presId="urn:microsoft.com/office/officeart/2008/layout/VerticalCurvedList"/>
    <dgm:cxn modelId="{681C459D-1812-49F4-85DB-0A0E8E3EAE42}" type="presParOf" srcId="{45E26964-61E7-4CB2-8DE0-5F52316B1062}" destId="{350268B3-DAF9-4EE2-8202-D5E1BFD6649F}" srcOrd="0" destOrd="0" presId="urn:microsoft.com/office/officeart/2008/layout/VerticalCurvedList"/>
    <dgm:cxn modelId="{0F266A61-3D91-4BD3-9580-EC2AA3865BD1}" type="presParOf" srcId="{4A93AB09-F16B-468F-8906-45903FB02652}" destId="{707B630C-C83C-4697-A9A0-20CA654900ED}" srcOrd="7" destOrd="0" presId="urn:microsoft.com/office/officeart/2008/layout/VerticalCurvedList"/>
    <dgm:cxn modelId="{103FC965-DDEB-4229-B611-D87653B3097B}" type="presParOf" srcId="{4A93AB09-F16B-468F-8906-45903FB02652}" destId="{798AFE71-4669-4ABF-A48B-A69BB1810999}" srcOrd="8" destOrd="0" presId="urn:microsoft.com/office/officeart/2008/layout/VerticalCurvedList"/>
    <dgm:cxn modelId="{9E40EAF7-22D8-4599-B49A-F496AA2C99F4}" type="presParOf" srcId="{798AFE71-4669-4ABF-A48B-A69BB1810999}" destId="{9F627D50-D08B-4497-A960-0C5F6067CF5C}" srcOrd="0" destOrd="0" presId="urn:microsoft.com/office/officeart/2008/layout/VerticalCurvedList"/>
    <dgm:cxn modelId="{EA1EB189-F681-4817-9D7C-BC9B80C6B696}" type="presParOf" srcId="{4A93AB09-F16B-468F-8906-45903FB02652}" destId="{6333DE6E-F9C6-4F39-87AC-E3153F0F9F51}" srcOrd="9" destOrd="0" presId="urn:microsoft.com/office/officeart/2008/layout/VerticalCurvedList"/>
    <dgm:cxn modelId="{4F35450F-CBE0-49FB-9D17-C08796069828}" type="presParOf" srcId="{4A93AB09-F16B-468F-8906-45903FB02652}" destId="{A0B5EFB0-85F8-4351-9C13-6412E0E6B058}" srcOrd="10" destOrd="0" presId="urn:microsoft.com/office/officeart/2008/layout/VerticalCurvedList"/>
    <dgm:cxn modelId="{B50243B9-50DD-4773-86C4-F615D746CE3D}" type="presParOf" srcId="{A0B5EFB0-85F8-4351-9C13-6412E0E6B058}" destId="{68B6FB59-539B-460A-BA1B-8EDD41E6C47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DE7100-9CCC-461B-82BA-212A6FFDB572}" type="doc">
      <dgm:prSet loTypeId="urn:microsoft.com/office/officeart/2005/8/layout/vList3" loCatId="picture" qsTypeId="urn:microsoft.com/office/officeart/2005/8/quickstyle/simple5" qsCatId="simple" csTypeId="urn:microsoft.com/office/officeart/2005/8/colors/accent3_2" csCatId="accent3" phldr="1"/>
      <dgm:spPr/>
    </dgm:pt>
    <dgm:pt modelId="{E92A1285-96F8-4119-8E4F-2FAC726FFA3C}">
      <dgm:prSet phldrT="[Текст]"/>
      <dgm:spPr/>
      <dgm:t>
        <a:bodyPr/>
        <a:lstStyle/>
        <a:p>
          <a:r>
            <a:rPr lang="ru-RU" dirty="0" smtClean="0"/>
            <a:t>Практики</a:t>
          </a:r>
          <a:endParaRPr lang="ru-RU" dirty="0"/>
        </a:p>
      </dgm:t>
    </dgm:pt>
    <dgm:pt modelId="{3DA47DB2-A8CC-48FB-A947-9D587417A60A}" type="parTrans" cxnId="{192D7217-9CB5-411C-A8CF-D5AF52123FC1}">
      <dgm:prSet/>
      <dgm:spPr/>
      <dgm:t>
        <a:bodyPr/>
        <a:lstStyle/>
        <a:p>
          <a:endParaRPr lang="ru-RU"/>
        </a:p>
      </dgm:t>
    </dgm:pt>
    <dgm:pt modelId="{299BD44D-8D1F-4F19-B813-15777482B86E}" type="sibTrans" cxnId="{192D7217-9CB5-411C-A8CF-D5AF52123FC1}">
      <dgm:prSet/>
      <dgm:spPr/>
      <dgm:t>
        <a:bodyPr/>
        <a:lstStyle/>
        <a:p>
          <a:endParaRPr lang="ru-RU"/>
        </a:p>
      </dgm:t>
    </dgm:pt>
    <dgm:pt modelId="{20B6F4CD-4E09-4D12-811A-CD628F545460}">
      <dgm:prSet phldrT="[Текст]"/>
      <dgm:spPr/>
      <dgm:t>
        <a:bodyPr/>
        <a:lstStyle/>
        <a:p>
          <a:r>
            <a:rPr lang="ru-RU" dirty="0" smtClean="0"/>
            <a:t>Защита ВКР</a:t>
          </a:r>
          <a:endParaRPr lang="ru-RU" dirty="0"/>
        </a:p>
      </dgm:t>
    </dgm:pt>
    <dgm:pt modelId="{5A424572-F808-4E8D-B19F-5D2A9A044B9D}" type="parTrans" cxnId="{E60BA0A6-CF44-4D3E-83EA-C3CD17ED5B27}">
      <dgm:prSet/>
      <dgm:spPr/>
      <dgm:t>
        <a:bodyPr/>
        <a:lstStyle/>
        <a:p>
          <a:endParaRPr lang="ru-RU"/>
        </a:p>
      </dgm:t>
    </dgm:pt>
    <dgm:pt modelId="{D809B015-3BC1-4193-9A9C-2228AFB2AC32}" type="sibTrans" cxnId="{E60BA0A6-CF44-4D3E-83EA-C3CD17ED5B27}">
      <dgm:prSet/>
      <dgm:spPr/>
      <dgm:t>
        <a:bodyPr/>
        <a:lstStyle/>
        <a:p>
          <a:endParaRPr lang="ru-RU"/>
        </a:p>
      </dgm:t>
    </dgm:pt>
    <dgm:pt modelId="{0F184C3D-B6F9-4472-982A-B303E95F0794}" type="pres">
      <dgm:prSet presAssocID="{12DE7100-9CCC-461B-82BA-212A6FFDB572}" presName="linearFlow" presStyleCnt="0">
        <dgm:presLayoutVars>
          <dgm:dir/>
          <dgm:resizeHandles val="exact"/>
        </dgm:presLayoutVars>
      </dgm:prSet>
      <dgm:spPr/>
    </dgm:pt>
    <dgm:pt modelId="{B348A455-211D-4489-858F-C4E945B56FBF}" type="pres">
      <dgm:prSet presAssocID="{E92A1285-96F8-4119-8E4F-2FAC726FFA3C}" presName="composite" presStyleCnt="0"/>
      <dgm:spPr/>
    </dgm:pt>
    <dgm:pt modelId="{C1A34EA3-4FA4-41D9-AA47-050EA8D9F90D}" type="pres">
      <dgm:prSet presAssocID="{E92A1285-96F8-4119-8E4F-2FAC726FFA3C}" presName="imgShp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2994D16-7B9E-437B-99F1-78709A65F6B2}" type="pres">
      <dgm:prSet presAssocID="{E92A1285-96F8-4119-8E4F-2FAC726FFA3C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41C979-D22F-4621-B214-BF5493A8162F}" type="pres">
      <dgm:prSet presAssocID="{299BD44D-8D1F-4F19-B813-15777482B86E}" presName="spacing" presStyleCnt="0"/>
      <dgm:spPr/>
    </dgm:pt>
    <dgm:pt modelId="{6760C47D-4211-4A81-9CA2-8025A61A2AEC}" type="pres">
      <dgm:prSet presAssocID="{20B6F4CD-4E09-4D12-811A-CD628F545460}" presName="composite" presStyleCnt="0"/>
      <dgm:spPr/>
    </dgm:pt>
    <dgm:pt modelId="{E5C1993A-AA71-428D-A371-80A5AA5BF398}" type="pres">
      <dgm:prSet presAssocID="{20B6F4CD-4E09-4D12-811A-CD628F545460}" presName="imgShp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C801A9A2-B361-4386-9A9D-EFEB7BAFAB46}" type="pres">
      <dgm:prSet presAssocID="{20B6F4CD-4E09-4D12-811A-CD628F545460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A7F14A-994D-4334-A825-5056705AB85C}" type="presOf" srcId="{20B6F4CD-4E09-4D12-811A-CD628F545460}" destId="{C801A9A2-B361-4386-9A9D-EFEB7BAFAB46}" srcOrd="0" destOrd="0" presId="urn:microsoft.com/office/officeart/2005/8/layout/vList3"/>
    <dgm:cxn modelId="{192D7217-9CB5-411C-A8CF-D5AF52123FC1}" srcId="{12DE7100-9CCC-461B-82BA-212A6FFDB572}" destId="{E92A1285-96F8-4119-8E4F-2FAC726FFA3C}" srcOrd="0" destOrd="0" parTransId="{3DA47DB2-A8CC-48FB-A947-9D587417A60A}" sibTransId="{299BD44D-8D1F-4F19-B813-15777482B86E}"/>
    <dgm:cxn modelId="{C340BBFF-8103-4090-B77C-A5BE83359827}" type="presOf" srcId="{12DE7100-9CCC-461B-82BA-212A6FFDB572}" destId="{0F184C3D-B6F9-4472-982A-B303E95F0794}" srcOrd="0" destOrd="0" presId="urn:microsoft.com/office/officeart/2005/8/layout/vList3"/>
    <dgm:cxn modelId="{E60BA0A6-CF44-4D3E-83EA-C3CD17ED5B27}" srcId="{12DE7100-9CCC-461B-82BA-212A6FFDB572}" destId="{20B6F4CD-4E09-4D12-811A-CD628F545460}" srcOrd="1" destOrd="0" parTransId="{5A424572-F808-4E8D-B19F-5D2A9A044B9D}" sibTransId="{D809B015-3BC1-4193-9A9C-2228AFB2AC32}"/>
    <dgm:cxn modelId="{798B5057-7FBA-44C0-BC82-1C88820C4F25}" type="presOf" srcId="{E92A1285-96F8-4119-8E4F-2FAC726FFA3C}" destId="{32994D16-7B9E-437B-99F1-78709A65F6B2}" srcOrd="0" destOrd="0" presId="urn:microsoft.com/office/officeart/2005/8/layout/vList3"/>
    <dgm:cxn modelId="{4BA92BD4-C708-4ED8-869E-5E2B93A35E86}" type="presParOf" srcId="{0F184C3D-B6F9-4472-982A-B303E95F0794}" destId="{B348A455-211D-4489-858F-C4E945B56FBF}" srcOrd="0" destOrd="0" presId="urn:microsoft.com/office/officeart/2005/8/layout/vList3"/>
    <dgm:cxn modelId="{41BFF2F2-7C4C-4813-96ED-4B8E65E76911}" type="presParOf" srcId="{B348A455-211D-4489-858F-C4E945B56FBF}" destId="{C1A34EA3-4FA4-41D9-AA47-050EA8D9F90D}" srcOrd="0" destOrd="0" presId="urn:microsoft.com/office/officeart/2005/8/layout/vList3"/>
    <dgm:cxn modelId="{4FCFCA6F-FE7B-4892-A701-360D30F27872}" type="presParOf" srcId="{B348A455-211D-4489-858F-C4E945B56FBF}" destId="{32994D16-7B9E-437B-99F1-78709A65F6B2}" srcOrd="1" destOrd="0" presId="urn:microsoft.com/office/officeart/2005/8/layout/vList3"/>
    <dgm:cxn modelId="{A67E0375-581F-4A28-858D-B247C7CEF4B1}" type="presParOf" srcId="{0F184C3D-B6F9-4472-982A-B303E95F0794}" destId="{EC41C979-D22F-4621-B214-BF5493A8162F}" srcOrd="1" destOrd="0" presId="urn:microsoft.com/office/officeart/2005/8/layout/vList3"/>
    <dgm:cxn modelId="{0A10A041-9611-4435-B11D-A17299198AB6}" type="presParOf" srcId="{0F184C3D-B6F9-4472-982A-B303E95F0794}" destId="{6760C47D-4211-4A81-9CA2-8025A61A2AEC}" srcOrd="2" destOrd="0" presId="urn:microsoft.com/office/officeart/2005/8/layout/vList3"/>
    <dgm:cxn modelId="{6D410F4B-A701-41D0-B7B7-D1C6C40D1490}" type="presParOf" srcId="{6760C47D-4211-4A81-9CA2-8025A61A2AEC}" destId="{E5C1993A-AA71-428D-A371-80A5AA5BF398}" srcOrd="0" destOrd="0" presId="urn:microsoft.com/office/officeart/2005/8/layout/vList3"/>
    <dgm:cxn modelId="{2A8F0AB3-EA19-4C20-BC1E-4808FE52226B}" type="presParOf" srcId="{6760C47D-4211-4A81-9CA2-8025A61A2AEC}" destId="{C801A9A2-B361-4386-9A9D-EFEB7BAFAB46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F96AC-1375-44DC-92A3-C896886C8B5F}">
      <dsp:nvSpPr>
        <dsp:cNvPr id="0" name=""/>
        <dsp:cNvSpPr/>
      </dsp:nvSpPr>
      <dsp:spPr>
        <a:xfrm>
          <a:off x="657224" y="1537"/>
          <a:ext cx="2446734" cy="14680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Философско-мировоззренческий</a:t>
          </a:r>
          <a:endParaRPr lang="ru-RU" sz="1900" b="1" kern="1200" dirty="0"/>
        </a:p>
      </dsp:txBody>
      <dsp:txXfrm>
        <a:off x="657224" y="1537"/>
        <a:ext cx="2446734" cy="1468040"/>
      </dsp:txXfrm>
    </dsp:sp>
    <dsp:sp modelId="{7B772BC9-B2A9-423F-ACC4-06834B0C9FE3}">
      <dsp:nvSpPr>
        <dsp:cNvPr id="0" name=""/>
        <dsp:cNvSpPr/>
      </dsp:nvSpPr>
      <dsp:spPr>
        <a:xfrm>
          <a:off x="3348632" y="1537"/>
          <a:ext cx="2446734" cy="14680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Эффективная коммуникация</a:t>
          </a:r>
          <a:endParaRPr lang="ru-RU" sz="1900" b="1" kern="1200" dirty="0"/>
        </a:p>
      </dsp:txBody>
      <dsp:txXfrm>
        <a:off x="3348632" y="1537"/>
        <a:ext cx="2446734" cy="1468040"/>
      </dsp:txXfrm>
    </dsp:sp>
    <dsp:sp modelId="{20FA0BAF-6F63-470D-BBE5-90F91FFC2BD9}">
      <dsp:nvSpPr>
        <dsp:cNvPr id="0" name=""/>
        <dsp:cNvSpPr/>
      </dsp:nvSpPr>
      <dsp:spPr>
        <a:xfrm>
          <a:off x="6040040" y="1537"/>
          <a:ext cx="2446734" cy="14680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Цифровой мир</a:t>
          </a:r>
          <a:endParaRPr lang="ru-RU" sz="1900" b="1" kern="1200" dirty="0"/>
        </a:p>
      </dsp:txBody>
      <dsp:txXfrm>
        <a:off x="6040040" y="1537"/>
        <a:ext cx="2446734" cy="1468040"/>
      </dsp:txXfrm>
    </dsp:sp>
    <dsp:sp modelId="{A7C7E1F9-809C-4A9A-BA9D-3E920A2A1275}">
      <dsp:nvSpPr>
        <dsp:cNvPr id="0" name=""/>
        <dsp:cNvSpPr/>
      </dsp:nvSpPr>
      <dsp:spPr>
        <a:xfrm>
          <a:off x="657224" y="1714251"/>
          <a:ext cx="2446734" cy="14680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Правовая и финансовая грамотность</a:t>
          </a:r>
          <a:endParaRPr lang="ru-RU" sz="1900" b="1" kern="1200" dirty="0"/>
        </a:p>
      </dsp:txBody>
      <dsp:txXfrm>
        <a:off x="657224" y="1714251"/>
        <a:ext cx="2446734" cy="1468040"/>
      </dsp:txXfrm>
    </dsp:sp>
    <dsp:sp modelId="{DDF8D797-87FB-4674-B01C-19BA04D379B0}">
      <dsp:nvSpPr>
        <dsp:cNvPr id="0" name=""/>
        <dsp:cNvSpPr/>
      </dsp:nvSpPr>
      <dsp:spPr>
        <a:xfrm>
          <a:off x="3348632" y="1714251"/>
          <a:ext cx="2446734" cy="146804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/>
            <a:t>Здоровьесбережение</a:t>
          </a:r>
          <a:r>
            <a:rPr lang="ru-RU" sz="1900" b="1" kern="1200" dirty="0" smtClean="0"/>
            <a:t> </a:t>
          </a:r>
          <a:endParaRPr lang="ru-RU" sz="1900" b="1" kern="1200" dirty="0"/>
        </a:p>
      </dsp:txBody>
      <dsp:txXfrm>
        <a:off x="3348632" y="1714251"/>
        <a:ext cx="2446734" cy="1468040"/>
      </dsp:txXfrm>
    </dsp:sp>
    <dsp:sp modelId="{BE7B4A8E-30B6-4628-8401-56ECD80B3BAC}">
      <dsp:nvSpPr>
        <dsp:cNvPr id="0" name=""/>
        <dsp:cNvSpPr/>
      </dsp:nvSpPr>
      <dsp:spPr>
        <a:xfrm>
          <a:off x="6040040" y="1714251"/>
          <a:ext cx="2446734" cy="146804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Основы безопасности и защита окружающей среды</a:t>
          </a:r>
          <a:endParaRPr lang="ru-RU" sz="1900" b="1" kern="1200" dirty="0"/>
        </a:p>
      </dsp:txBody>
      <dsp:txXfrm>
        <a:off x="6040040" y="1714251"/>
        <a:ext cx="2446734" cy="1468040"/>
      </dsp:txXfrm>
    </dsp:sp>
    <dsp:sp modelId="{E56A888D-6B7A-45A3-8723-4AAA478EC48C}">
      <dsp:nvSpPr>
        <dsp:cNvPr id="0" name=""/>
        <dsp:cNvSpPr/>
      </dsp:nvSpPr>
      <dsp:spPr>
        <a:xfrm>
          <a:off x="657224" y="3426965"/>
          <a:ext cx="2446734" cy="146804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Введение в профессию</a:t>
          </a:r>
          <a:endParaRPr lang="ru-RU" sz="1900" b="1" kern="1200" dirty="0"/>
        </a:p>
      </dsp:txBody>
      <dsp:txXfrm>
        <a:off x="657224" y="3426965"/>
        <a:ext cx="2446734" cy="1468040"/>
      </dsp:txXfrm>
    </dsp:sp>
    <dsp:sp modelId="{9AEE5FB1-5628-40B6-B309-B126045DBBF3}">
      <dsp:nvSpPr>
        <dsp:cNvPr id="0" name=""/>
        <dsp:cNvSpPr/>
      </dsp:nvSpPr>
      <dsp:spPr>
        <a:xfrm>
          <a:off x="3348632" y="3426965"/>
          <a:ext cx="2446734" cy="146804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Взаимодействие в социально-гуманитарном знании</a:t>
          </a:r>
          <a:endParaRPr lang="ru-RU" sz="1900" b="1" kern="1200" dirty="0"/>
        </a:p>
      </dsp:txBody>
      <dsp:txXfrm>
        <a:off x="3348632" y="3426965"/>
        <a:ext cx="2446734" cy="1468040"/>
      </dsp:txXfrm>
    </dsp:sp>
    <dsp:sp modelId="{BB3B04E5-967F-4F1A-B245-E9101C01F22C}">
      <dsp:nvSpPr>
        <dsp:cNvPr id="0" name=""/>
        <dsp:cNvSpPr/>
      </dsp:nvSpPr>
      <dsp:spPr>
        <a:xfrm>
          <a:off x="6040040" y="3426965"/>
          <a:ext cx="2446734" cy="146804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Проектный</a:t>
          </a:r>
          <a:endParaRPr lang="ru-RU" sz="1900" b="1" kern="1200" dirty="0"/>
        </a:p>
      </dsp:txBody>
      <dsp:txXfrm>
        <a:off x="6040040" y="3426965"/>
        <a:ext cx="2446734" cy="1468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F96AC-1375-44DC-92A3-C896886C8B5F}">
      <dsp:nvSpPr>
        <dsp:cNvPr id="0" name=""/>
        <dsp:cNvSpPr/>
      </dsp:nvSpPr>
      <dsp:spPr>
        <a:xfrm>
          <a:off x="113410" y="1954"/>
          <a:ext cx="2446317" cy="14677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История социологии</a:t>
          </a:r>
          <a:endParaRPr lang="ru-RU" sz="2300" b="1" kern="1200" dirty="0"/>
        </a:p>
      </dsp:txBody>
      <dsp:txXfrm>
        <a:off x="113410" y="1954"/>
        <a:ext cx="2446317" cy="1467790"/>
      </dsp:txXfrm>
    </dsp:sp>
    <dsp:sp modelId="{7B772BC9-B2A9-423F-ACC4-06834B0C9FE3}">
      <dsp:nvSpPr>
        <dsp:cNvPr id="0" name=""/>
        <dsp:cNvSpPr/>
      </dsp:nvSpPr>
      <dsp:spPr>
        <a:xfrm>
          <a:off x="2804359" y="1954"/>
          <a:ext cx="2446317" cy="146779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Социологические исследования</a:t>
          </a:r>
          <a:endParaRPr lang="ru-RU" sz="2300" b="1" kern="1200" dirty="0"/>
        </a:p>
      </dsp:txBody>
      <dsp:txXfrm>
        <a:off x="2804359" y="1954"/>
        <a:ext cx="2446317" cy="1467790"/>
      </dsp:txXfrm>
    </dsp:sp>
    <dsp:sp modelId="{20FA0BAF-6F63-470D-BBE5-90F91FFC2BD9}">
      <dsp:nvSpPr>
        <dsp:cNvPr id="0" name=""/>
        <dsp:cNvSpPr/>
      </dsp:nvSpPr>
      <dsp:spPr>
        <a:xfrm>
          <a:off x="113410" y="1714376"/>
          <a:ext cx="2446317" cy="146779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Высшая математика и статистический анализ</a:t>
          </a:r>
          <a:endParaRPr lang="ru-RU" sz="2300" b="1" kern="1200" dirty="0"/>
        </a:p>
      </dsp:txBody>
      <dsp:txXfrm>
        <a:off x="113410" y="1714376"/>
        <a:ext cx="2446317" cy="1467790"/>
      </dsp:txXfrm>
    </dsp:sp>
    <dsp:sp modelId="{A7C7E1F9-809C-4A9A-BA9D-3E920A2A1275}">
      <dsp:nvSpPr>
        <dsp:cNvPr id="0" name=""/>
        <dsp:cNvSpPr/>
      </dsp:nvSpPr>
      <dsp:spPr>
        <a:xfrm>
          <a:off x="2804359" y="1714376"/>
          <a:ext cx="2446317" cy="1467790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Социальная структура и социальные институты</a:t>
          </a:r>
          <a:endParaRPr lang="ru-RU" sz="2300" b="1" kern="1200" dirty="0"/>
        </a:p>
      </dsp:txBody>
      <dsp:txXfrm>
        <a:off x="2804359" y="1714376"/>
        <a:ext cx="2446317" cy="1467790"/>
      </dsp:txXfrm>
    </dsp:sp>
    <dsp:sp modelId="{DDF8D797-87FB-4674-B01C-19BA04D379B0}">
      <dsp:nvSpPr>
        <dsp:cNvPr id="0" name=""/>
        <dsp:cNvSpPr/>
      </dsp:nvSpPr>
      <dsp:spPr>
        <a:xfrm>
          <a:off x="113410" y="3426798"/>
          <a:ext cx="2446317" cy="146779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Социальные отношения </a:t>
          </a:r>
          <a:endParaRPr lang="ru-RU" sz="2300" b="1" kern="1200" dirty="0"/>
        </a:p>
      </dsp:txBody>
      <dsp:txXfrm>
        <a:off x="113410" y="3426798"/>
        <a:ext cx="2446317" cy="1467790"/>
      </dsp:txXfrm>
    </dsp:sp>
    <dsp:sp modelId="{BE7B4A8E-30B6-4628-8401-56ECD80B3BAC}">
      <dsp:nvSpPr>
        <dsp:cNvPr id="0" name=""/>
        <dsp:cNvSpPr/>
      </dsp:nvSpPr>
      <dsp:spPr>
        <a:xfrm>
          <a:off x="2804359" y="3426798"/>
          <a:ext cx="2446317" cy="146779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Политика и управление в социальных системах</a:t>
          </a:r>
          <a:endParaRPr lang="ru-RU" sz="2300" b="1" kern="1200" dirty="0"/>
        </a:p>
      </dsp:txBody>
      <dsp:txXfrm>
        <a:off x="2804359" y="3426798"/>
        <a:ext cx="2446317" cy="14677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01FEA-2829-4292-981E-C85FFEFFCB96}">
      <dsp:nvSpPr>
        <dsp:cNvPr id="0" name=""/>
        <dsp:cNvSpPr/>
      </dsp:nvSpPr>
      <dsp:spPr>
        <a:xfrm>
          <a:off x="-3662484" y="-562741"/>
          <a:ext cx="4365843" cy="4365843"/>
        </a:xfrm>
        <a:prstGeom prst="blockArc">
          <a:avLst>
            <a:gd name="adj1" fmla="val 18900000"/>
            <a:gd name="adj2" fmla="val 2700000"/>
            <a:gd name="adj3" fmla="val 49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265B44-220A-4CDA-A9D0-56D738C635BE}">
      <dsp:nvSpPr>
        <dsp:cNvPr id="0" name=""/>
        <dsp:cNvSpPr/>
      </dsp:nvSpPr>
      <dsp:spPr>
        <a:xfrm>
          <a:off x="308428" y="202457"/>
          <a:ext cx="3393809" cy="405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Культурология</a:t>
          </a:r>
          <a:endParaRPr lang="ru-RU" sz="2100" b="1" kern="1200" dirty="0"/>
        </a:p>
      </dsp:txBody>
      <dsp:txXfrm>
        <a:off x="308428" y="202457"/>
        <a:ext cx="3393809" cy="405174"/>
      </dsp:txXfrm>
    </dsp:sp>
    <dsp:sp modelId="{B3E32E95-288E-4B51-A406-FB052842E49C}">
      <dsp:nvSpPr>
        <dsp:cNvPr id="0" name=""/>
        <dsp:cNvSpPr/>
      </dsp:nvSpPr>
      <dsp:spPr>
        <a:xfrm>
          <a:off x="55194" y="151810"/>
          <a:ext cx="506468" cy="506468"/>
        </a:xfrm>
        <a:prstGeom prst="ellipse">
          <a:avLst/>
        </a:prstGeom>
        <a:solidFill>
          <a:srgbClr val="FF0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1495801-3D6A-4287-ABC5-8C1C36483518}">
      <dsp:nvSpPr>
        <dsp:cNvPr id="0" name=""/>
        <dsp:cNvSpPr/>
      </dsp:nvSpPr>
      <dsp:spPr>
        <a:xfrm>
          <a:off x="598765" y="810025"/>
          <a:ext cx="3103472" cy="405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Религиоведение</a:t>
          </a:r>
          <a:endParaRPr lang="ru-RU" sz="2100" b="1" kern="1200" dirty="0"/>
        </a:p>
      </dsp:txBody>
      <dsp:txXfrm>
        <a:off x="598765" y="810025"/>
        <a:ext cx="3103472" cy="405174"/>
      </dsp:txXfrm>
    </dsp:sp>
    <dsp:sp modelId="{011121DD-60E6-4F84-9E44-C9EAF98CE89F}">
      <dsp:nvSpPr>
        <dsp:cNvPr id="0" name=""/>
        <dsp:cNvSpPr/>
      </dsp:nvSpPr>
      <dsp:spPr>
        <a:xfrm>
          <a:off x="345531" y="759378"/>
          <a:ext cx="506468" cy="506468"/>
        </a:xfrm>
        <a:prstGeom prst="ellipse">
          <a:avLst/>
        </a:prstGeom>
        <a:solidFill>
          <a:srgbClr val="FFC00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CC4F44F-E7E1-4087-9DE1-FEEFFCBB4EC6}">
      <dsp:nvSpPr>
        <dsp:cNvPr id="0" name=""/>
        <dsp:cNvSpPr/>
      </dsp:nvSpPr>
      <dsp:spPr>
        <a:xfrm>
          <a:off x="687875" y="1417592"/>
          <a:ext cx="3014362" cy="405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Интеллектуальные системы в гуманитарной сфере</a:t>
          </a:r>
          <a:endParaRPr lang="ru-RU" sz="1600" b="1" kern="1200" dirty="0"/>
        </a:p>
      </dsp:txBody>
      <dsp:txXfrm>
        <a:off x="687875" y="1417592"/>
        <a:ext cx="3014362" cy="405174"/>
      </dsp:txXfrm>
    </dsp:sp>
    <dsp:sp modelId="{350268B3-DAF9-4EE2-8202-D5E1BFD6649F}">
      <dsp:nvSpPr>
        <dsp:cNvPr id="0" name=""/>
        <dsp:cNvSpPr/>
      </dsp:nvSpPr>
      <dsp:spPr>
        <a:xfrm>
          <a:off x="434640" y="1366945"/>
          <a:ext cx="506468" cy="506468"/>
        </a:xfrm>
        <a:prstGeom prst="ellipse">
          <a:avLst/>
        </a:prstGeom>
        <a:solidFill>
          <a:srgbClr val="00B05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7B630C-C83C-4697-A9A0-20CA654900ED}">
      <dsp:nvSpPr>
        <dsp:cNvPr id="0" name=""/>
        <dsp:cNvSpPr/>
      </dsp:nvSpPr>
      <dsp:spPr>
        <a:xfrm>
          <a:off x="598765" y="2025160"/>
          <a:ext cx="3103472" cy="405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Философия</a:t>
          </a:r>
          <a:endParaRPr lang="ru-RU" sz="2100" b="1" kern="1200" dirty="0"/>
        </a:p>
      </dsp:txBody>
      <dsp:txXfrm>
        <a:off x="598765" y="2025160"/>
        <a:ext cx="3103472" cy="405174"/>
      </dsp:txXfrm>
    </dsp:sp>
    <dsp:sp modelId="{9F627D50-D08B-4497-A960-0C5F6067CF5C}">
      <dsp:nvSpPr>
        <dsp:cNvPr id="0" name=""/>
        <dsp:cNvSpPr/>
      </dsp:nvSpPr>
      <dsp:spPr>
        <a:xfrm>
          <a:off x="345531" y="1974513"/>
          <a:ext cx="506468" cy="506468"/>
        </a:xfrm>
        <a:prstGeom prst="ellipse">
          <a:avLst/>
        </a:prstGeom>
        <a:solidFill>
          <a:srgbClr val="0070C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333DE6E-F9C6-4F39-87AC-E3153F0F9F51}">
      <dsp:nvSpPr>
        <dsp:cNvPr id="0" name=""/>
        <dsp:cNvSpPr/>
      </dsp:nvSpPr>
      <dsp:spPr>
        <a:xfrm>
          <a:off x="308428" y="2632727"/>
          <a:ext cx="3393809" cy="4051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21607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Журналистика</a:t>
          </a:r>
          <a:endParaRPr lang="ru-RU" sz="2100" b="1" kern="1200" dirty="0"/>
        </a:p>
      </dsp:txBody>
      <dsp:txXfrm>
        <a:off x="308428" y="2632727"/>
        <a:ext cx="3393809" cy="405174"/>
      </dsp:txXfrm>
    </dsp:sp>
    <dsp:sp modelId="{68B6FB59-539B-460A-BA1B-8EDD41E6C474}">
      <dsp:nvSpPr>
        <dsp:cNvPr id="0" name=""/>
        <dsp:cNvSpPr/>
      </dsp:nvSpPr>
      <dsp:spPr>
        <a:xfrm>
          <a:off x="55194" y="2582080"/>
          <a:ext cx="506468" cy="506468"/>
        </a:xfrm>
        <a:prstGeom prst="ellipse">
          <a:avLst/>
        </a:prstGeom>
        <a:solidFill>
          <a:srgbClr val="7030A0"/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994D16-7B9E-437B-99F1-78709A65F6B2}">
      <dsp:nvSpPr>
        <dsp:cNvPr id="0" name=""/>
        <dsp:cNvSpPr/>
      </dsp:nvSpPr>
      <dsp:spPr>
        <a:xfrm rot="10800000">
          <a:off x="971314" y="34"/>
          <a:ext cx="3064660" cy="79755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1700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Практики</a:t>
          </a:r>
          <a:endParaRPr lang="ru-RU" sz="3400" kern="1200" dirty="0"/>
        </a:p>
      </dsp:txBody>
      <dsp:txXfrm rot="10800000">
        <a:off x="1170703" y="34"/>
        <a:ext cx="2865271" cy="797556"/>
      </dsp:txXfrm>
    </dsp:sp>
    <dsp:sp modelId="{C1A34EA3-4FA4-41D9-AA47-050EA8D9F90D}">
      <dsp:nvSpPr>
        <dsp:cNvPr id="0" name=""/>
        <dsp:cNvSpPr/>
      </dsp:nvSpPr>
      <dsp:spPr>
        <a:xfrm>
          <a:off x="572536" y="34"/>
          <a:ext cx="797556" cy="79755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801A9A2-B361-4386-9A9D-EFEB7BAFAB46}">
      <dsp:nvSpPr>
        <dsp:cNvPr id="0" name=""/>
        <dsp:cNvSpPr/>
      </dsp:nvSpPr>
      <dsp:spPr>
        <a:xfrm rot="10800000">
          <a:off x="971314" y="1034161"/>
          <a:ext cx="3064660" cy="797556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51700" tIns="129540" rIns="241808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/>
            <a:t>Защита ВКР</a:t>
          </a:r>
          <a:endParaRPr lang="ru-RU" sz="3400" kern="1200" dirty="0"/>
        </a:p>
      </dsp:txBody>
      <dsp:txXfrm rot="10800000">
        <a:off x="1170703" y="1034161"/>
        <a:ext cx="2865271" cy="797556"/>
      </dsp:txXfrm>
    </dsp:sp>
    <dsp:sp modelId="{E5C1993A-AA71-428D-A371-80A5AA5BF398}">
      <dsp:nvSpPr>
        <dsp:cNvPr id="0" name=""/>
        <dsp:cNvSpPr/>
      </dsp:nvSpPr>
      <dsp:spPr>
        <a:xfrm>
          <a:off x="572536" y="1034161"/>
          <a:ext cx="797556" cy="79755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41ADB-349D-42B5-9036-4674B2F46150}" type="datetimeFigureOut">
              <a:rPr lang="ru-RU" smtClean="0"/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7024B-C759-4764-AE78-D38F12AB4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25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Направление 39.03.01</a:t>
            </a:r>
            <a:r>
              <a:rPr lang="ru-RU" baseline="0" dirty="0" smtClean="0"/>
              <a:t> Социология реализуется кафедрой философии и социологии Высшей школы социально-гуманитарных наук и международной коммуникации САФУ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845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Также можно следить</a:t>
            </a:r>
            <a:r>
              <a:rPr lang="ru-RU" baseline="0" dirty="0" smtClean="0"/>
              <a:t> за новостями и узнавать информацию на странице Высшей школы социально-гуманитарных наук и международной коммуникации на сайте САФУ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1594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университете действует система</a:t>
            </a:r>
            <a:r>
              <a:rPr lang="ru-RU" baseline="0" dirty="0" smtClean="0"/>
              <a:t> поддержки электронного обучения и дистанционных образовательных технологий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65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университете</a:t>
            </a:r>
            <a:r>
              <a:rPr lang="ru-RU" baseline="0" dirty="0" smtClean="0"/>
              <a:t> действует электронное расписание, доступное с любого мобильного устройства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830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За период обучения студент приобретет</a:t>
            </a:r>
            <a:r>
              <a:rPr lang="ru-RU" baseline="0" dirty="0" smtClean="0"/>
              <a:t> компетенции, необходимые для работы социологом.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2452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окончания бакалавриата у выпускника есть возможность продолжения обучения в магистратуре</a:t>
            </a:r>
            <a:r>
              <a:rPr lang="ru-RU" baseline="0" dirty="0" smtClean="0"/>
              <a:t> (далее в аспирантуре) на образовательных программах, реализуемых в том числе кафедрой философии и социологии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02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 окончания бакалавриата у выпускника есть возможность трудоустройства в различных сферах</a:t>
            </a:r>
            <a:r>
              <a:rPr lang="ru-RU" baseline="0" dirty="0" smtClean="0"/>
              <a:t> и организациях, где требуется классическое социально-гуманитарное образование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40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Руководителем</a:t>
            </a:r>
            <a:r>
              <a:rPr lang="ru-RU" baseline="0" dirty="0" smtClean="0"/>
              <a:t> кафедры является ректор САФУ </a:t>
            </a:r>
            <a:r>
              <a:rPr lang="ru-RU" baseline="0" dirty="0" err="1" smtClean="0"/>
              <a:t>Е.В.Кудряшова</a:t>
            </a:r>
            <a:r>
              <a:rPr lang="ru-RU" baseline="0" dirty="0" smtClean="0"/>
              <a:t>. Руководитель образовательной программы по Социологии осуществляет оперативное управление кафедрой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084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Кафедра располагается в кабинете 411 Научной библиотеки САФУ (ул. Смольный Буян, д.1)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1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</a:t>
            </a:r>
            <a:r>
              <a:rPr lang="ru-RU" baseline="0" dirty="0" smtClean="0"/>
              <a:t> поступлении на направление подготовки 39.03.01 Социологии надо иметь в виду данную информацию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95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Образовательная</a:t>
            </a:r>
            <a:r>
              <a:rPr lang="ru-RU" baseline="0" dirty="0" smtClean="0"/>
              <a:t> программа по направлению подготовки 39.03.01 Социология называется «Социальные системы и отношения». Она включена в особый образовательный проект «</a:t>
            </a:r>
            <a:r>
              <a:rPr lang="en-US" baseline="0" dirty="0" smtClean="0"/>
              <a:t>Liberal Arts and Science</a:t>
            </a:r>
            <a:r>
              <a:rPr lang="ru-RU" baseline="0" dirty="0" smtClean="0"/>
              <a:t>» («Свободные искусства и науки») вместе с рядом других гуманитарных образовательных программ. Они имеют ряд общих образовательных модулей, представленных на слайде.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89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Помимо общих образовательных</a:t>
            </a:r>
            <a:r>
              <a:rPr lang="ru-RU" baseline="0" dirty="0" smtClean="0"/>
              <a:t> модулей в рамках образовательной программы реализуются собственно социологические модули, практики. Особенностью образовательного проекта является возможность получения дополнительной специальности. Каждый обучающийся может выбрать один из пяти дополнительных модулей (Культурология, Религиоведение, Интеллектуальные системы в гуманитарной сфере, Философия, Журналистика). Обучение завершается защитой выпускной квалификационной 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19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</a:t>
            </a:r>
            <a:r>
              <a:rPr lang="ru-RU" baseline="0" dirty="0" smtClean="0"/>
              <a:t> аспекты обучения контролируются учебным офисом Высшей школы социально-гуманитарных наук и международной коммуникации, располагающемся в корпусе на </a:t>
            </a:r>
            <a:r>
              <a:rPr lang="ru-RU" baseline="0" dirty="0" err="1" smtClean="0"/>
              <a:t>пр.Ломоносова</a:t>
            </a:r>
            <a:r>
              <a:rPr lang="ru-RU" baseline="0" dirty="0" smtClean="0"/>
              <a:t>, д.2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168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получения подробной</a:t>
            </a:r>
            <a:r>
              <a:rPr lang="ru-RU" baseline="0" dirty="0" smtClean="0"/>
              <a:t> информации о работе Высшей школы социально-гуманитарных наук и международной коммуникации можно вступить в группу </a:t>
            </a:r>
            <a:r>
              <a:rPr lang="ru-RU" baseline="0" dirty="0" err="1" smtClean="0"/>
              <a:t>ВКонтакте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27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получения подробной</a:t>
            </a:r>
            <a:r>
              <a:rPr lang="ru-RU" baseline="0" dirty="0" smtClean="0"/>
              <a:t> информации о работе образовательной программы «Социальные системы и отношения» и социологических исследованиях можно вступить в группу </a:t>
            </a:r>
            <a:r>
              <a:rPr lang="ru-RU" baseline="0" dirty="0" err="1" smtClean="0"/>
              <a:t>ВКонтакте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27024B-C759-4764-AE78-D38F12AB485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78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F8E9-9DB3-43FE-8B78-E67E29678FCD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A8A6-4FA4-48B5-8DFC-CC298C1D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AD9D-3739-44A1-83C6-E6EE9B89F10F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DCB3-0AF6-4636-8C57-BA507A5E0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6A10-0567-429D-A868-D21FA5EB20B7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4C9D-A1BF-464C-B06D-97927D1F6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4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D4AE-D06C-4354-BCB6-CF999186A36A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09FD-CEBA-4197-8B74-7D5D25F68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8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BAF4-2BB6-4D45-BA40-6A1D3B54C77D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B9FA-2DB6-4FD6-A2CD-A3B2CD10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0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2762-551E-463B-B5F7-E7A278407311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2E81-1581-4B84-A62B-460F379E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5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EE90-A50E-494A-A69E-9E8E72511550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9D24-029A-4825-A37E-9F82A1E36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EFCB-7D4D-42C2-BBA9-672A3EEBE246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DCB9-3A57-4712-B9CB-D3AD58D7A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997D-2DB4-4985-9317-B84098A67573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8BD7-B189-4C93-8D9B-FF6A86D77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0054-C0BA-488C-9FE9-29FFF60EFB22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2D41-7B3E-4859-920A-63E3868FD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4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44E4-A791-484C-B6B2-DD22546BD6E5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4B7F-6B70-457D-9BF1-61C8DDD8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43CF5-A152-430A-A721-E8C193107671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65940-2452-4F9C-B13F-79D73A5E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ociologisaf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narfu.ru/hssshic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akai.pomorsu.ru/porta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z.narfu.ru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hssshi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684165"/>
            <a:ext cx="8229600" cy="183306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/>
              <a:t>39.03.01 Социология</a:t>
            </a:r>
          </a:p>
          <a:p>
            <a:pPr marL="0" indent="0" algn="ctr">
              <a:buNone/>
            </a:pPr>
            <a:r>
              <a:rPr lang="ru-RU" b="1" dirty="0" smtClean="0"/>
              <a:t>направление подготовки бакалавриата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5" y="116632"/>
            <a:ext cx="3830963" cy="3810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ресурсы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543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Группа </a:t>
            </a:r>
            <a:r>
              <a:rPr lang="ru-RU" sz="2400" dirty="0" err="1"/>
              <a:t>ВКонтакте</a:t>
            </a:r>
            <a:endParaRPr lang="ru-RU" sz="2400" dirty="0"/>
          </a:p>
          <a:p>
            <a:r>
              <a:rPr lang="ru-RU" sz="2400" b="1" dirty="0"/>
              <a:t>Социологи САФУ</a:t>
            </a:r>
          </a:p>
          <a:p>
            <a:r>
              <a:rPr lang="ru-RU" sz="2400" dirty="0"/>
              <a:t>Информационная группа </a:t>
            </a:r>
            <a:r>
              <a:rPr lang="ru-RU" sz="2400" dirty="0" smtClean="0"/>
              <a:t>отделения Социология в САФУ</a:t>
            </a:r>
          </a:p>
          <a:p>
            <a:r>
              <a:rPr lang="en-US" sz="2400" dirty="0">
                <a:hlinkClick r:id="rId3"/>
              </a:rPr>
              <a:t>https://</a:t>
            </a:r>
            <a:r>
              <a:rPr lang="en-US" sz="2400" dirty="0" smtClean="0">
                <a:hlinkClick r:id="rId3"/>
              </a:rPr>
              <a:t>vk.com/sociologisafu</a:t>
            </a:r>
            <a:r>
              <a:rPr lang="ru-RU" sz="2400" dirty="0" smtClean="0"/>
              <a:t> 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504" y="3858761"/>
            <a:ext cx="3960000" cy="251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090" y="1196752"/>
            <a:ext cx="252533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01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ресурсы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543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Сайт</a:t>
            </a:r>
          </a:p>
          <a:p>
            <a:r>
              <a:rPr lang="ru-RU" sz="2400" b="1" dirty="0"/>
              <a:t>Высшая школа социально-гуманитарных наук и международной коммуникации</a:t>
            </a:r>
          </a:p>
          <a:p>
            <a:r>
              <a:rPr lang="ru-RU" sz="2400" dirty="0" smtClean="0"/>
              <a:t>Страница Высшей </a:t>
            </a:r>
            <a:r>
              <a:rPr lang="ru-RU" sz="2400" dirty="0"/>
              <a:t>школы социально-гуманитарных наук и международной коммуникации </a:t>
            </a:r>
            <a:r>
              <a:rPr lang="ru-RU" sz="2400" dirty="0" smtClean="0"/>
              <a:t>на сайте САФУ</a:t>
            </a:r>
          </a:p>
          <a:p>
            <a:r>
              <a:rPr lang="en-US" sz="2400" dirty="0">
                <a:hlinkClick r:id="rId3"/>
              </a:rPr>
              <a:t>https://narfu.ru/hssshic/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6" y="1196766"/>
            <a:ext cx="2520000" cy="2531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776" y="3837539"/>
            <a:ext cx="3960000" cy="2565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57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ресурсы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Сайт</a:t>
            </a:r>
          </a:p>
          <a:p>
            <a:r>
              <a:rPr lang="en-US" sz="2400" b="1" dirty="0"/>
              <a:t>Sakai</a:t>
            </a:r>
          </a:p>
          <a:p>
            <a:r>
              <a:rPr lang="ru-RU" sz="2400" dirty="0" smtClean="0"/>
              <a:t>Система </a:t>
            </a:r>
            <a:r>
              <a:rPr lang="ru-RU" sz="2400" dirty="0"/>
              <a:t>поддержки электронного обучения и ДОТ </a:t>
            </a:r>
            <a:r>
              <a:rPr lang="ru-RU" sz="2400" dirty="0" smtClean="0"/>
              <a:t>САФУ</a:t>
            </a:r>
          </a:p>
          <a:p>
            <a:r>
              <a:rPr lang="en-US" sz="2400" dirty="0">
                <a:hlinkClick r:id="rId3"/>
              </a:rPr>
              <a:t>https://sakai.pomorsu.ru/portal</a:t>
            </a:r>
            <a:endParaRPr lang="ru-RU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6" y="1196752"/>
            <a:ext cx="2520000" cy="2511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903" y="3861048"/>
            <a:ext cx="5231775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92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ресурсы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543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/>
              <a:t>Сайт</a:t>
            </a:r>
          </a:p>
          <a:p>
            <a:r>
              <a:rPr lang="ru-RU" sz="2400" b="1" dirty="0" smtClean="0"/>
              <a:t>Расписание учебных занятий</a:t>
            </a:r>
            <a:endParaRPr lang="en-US" sz="2400" b="1" dirty="0"/>
          </a:p>
          <a:p>
            <a:r>
              <a:rPr lang="ru-RU" sz="2400" dirty="0" smtClean="0"/>
              <a:t>Электронное расписание</a:t>
            </a:r>
          </a:p>
          <a:p>
            <a:r>
              <a:rPr lang="en-US" sz="2400" dirty="0">
                <a:hlinkClick r:id="rId3"/>
              </a:rPr>
              <a:t>https://ruz.narfu.ru/</a:t>
            </a:r>
            <a:endParaRPr lang="ru-RU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112" y="3933056"/>
            <a:ext cx="5347888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776" y="1268760"/>
            <a:ext cx="2520000" cy="2513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622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четыре года наш студент</a:t>
            </a:r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340769"/>
            <a:ext cx="1980000" cy="1980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961" y="3356992"/>
            <a:ext cx="2086039" cy="1971328"/>
          </a:xfrm>
          <a:prstGeom prst="rect">
            <a:avLst/>
          </a:prstGeom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7067128" cy="4525963"/>
          </a:xfrm>
        </p:spPr>
        <p:txBody>
          <a:bodyPr/>
          <a:lstStyle/>
          <a:p>
            <a:r>
              <a:rPr lang="ru-RU" sz="2800" dirty="0" smtClean="0"/>
              <a:t>познакомится </a:t>
            </a:r>
            <a:r>
              <a:rPr lang="ru-RU" sz="2800" dirty="0"/>
              <a:t>с основами социологического анализа; </a:t>
            </a:r>
          </a:p>
          <a:p>
            <a:r>
              <a:rPr lang="ru-RU" sz="2800" dirty="0" smtClean="0"/>
              <a:t>прочитает </a:t>
            </a:r>
            <a:r>
              <a:rPr lang="ru-RU" sz="2800" dirty="0"/>
              <a:t>интереснейшие труды классиков социологии и </a:t>
            </a:r>
            <a:r>
              <a:rPr lang="ru-RU" sz="2800" dirty="0" smtClean="0"/>
              <a:t>работы </a:t>
            </a:r>
            <a:r>
              <a:rPr lang="ru-RU" sz="2800" dirty="0"/>
              <a:t>современных </a:t>
            </a:r>
            <a:r>
              <a:rPr lang="ru-RU" sz="2800" dirty="0" smtClean="0"/>
              <a:t>авторов</a:t>
            </a:r>
            <a:r>
              <a:rPr lang="ru-RU" sz="2800" dirty="0"/>
              <a:t>; </a:t>
            </a:r>
          </a:p>
          <a:p>
            <a:r>
              <a:rPr lang="ru-RU" sz="2800" dirty="0" smtClean="0"/>
              <a:t>научится использовать </a:t>
            </a:r>
            <a:r>
              <a:rPr lang="ru-RU" sz="2800" dirty="0"/>
              <a:t>социологические инструменты и применять различные специальные компьютерные программы; </a:t>
            </a:r>
          </a:p>
          <a:p>
            <a:r>
              <a:rPr lang="ru-RU" sz="2800" dirty="0" smtClean="0"/>
              <a:t>обретёт </a:t>
            </a:r>
            <a:r>
              <a:rPr lang="ru-RU" sz="2800" dirty="0"/>
              <a:t>социологическое мышление и </a:t>
            </a:r>
            <a:r>
              <a:rPr lang="ru-RU" sz="2800" dirty="0" smtClean="0"/>
              <a:t>воображение.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перспективы дальнейшего обучения</a:t>
            </a:r>
            <a:endParaRPr lang="ru-RU" dirty="0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507288" cy="4137323"/>
          </a:xfrm>
        </p:spPr>
        <p:txBody>
          <a:bodyPr/>
          <a:lstStyle/>
          <a:p>
            <a:r>
              <a:rPr lang="ru-RU" i="1" dirty="0"/>
              <a:t>Магистратура</a:t>
            </a:r>
            <a:r>
              <a:rPr lang="ru-RU" dirty="0"/>
              <a:t> «Социология управления»;</a:t>
            </a:r>
          </a:p>
          <a:p>
            <a:r>
              <a:rPr lang="ru-RU" i="1" dirty="0" smtClean="0"/>
              <a:t>Магистратура </a:t>
            </a:r>
            <a:r>
              <a:rPr lang="ru-RU" dirty="0" smtClean="0"/>
              <a:t>«Политическая социология»;</a:t>
            </a:r>
          </a:p>
          <a:p>
            <a:endParaRPr lang="ru-RU" dirty="0"/>
          </a:p>
          <a:p>
            <a:r>
              <a:rPr lang="ru-RU" i="1" dirty="0" smtClean="0"/>
              <a:t>Аспирантура</a:t>
            </a:r>
            <a:r>
              <a:rPr lang="ru-RU" dirty="0" smtClean="0"/>
              <a:t> </a:t>
            </a:r>
            <a:r>
              <a:rPr lang="ru-RU" dirty="0"/>
              <a:t>«Социология управления»;</a:t>
            </a:r>
            <a:endParaRPr lang="ru-RU" dirty="0" smtClean="0"/>
          </a:p>
          <a:p>
            <a:r>
              <a:rPr lang="ru-RU" i="1" dirty="0" smtClean="0"/>
              <a:t>Аспирантура</a:t>
            </a:r>
            <a:r>
              <a:rPr lang="ru-RU" dirty="0" smtClean="0"/>
              <a:t> «Социальная </a:t>
            </a:r>
            <a:r>
              <a:rPr lang="ru-RU" dirty="0"/>
              <a:t>структура, социальные институты и </a:t>
            </a:r>
            <a:r>
              <a:rPr lang="ru-RU" dirty="0" smtClean="0"/>
              <a:t>процессы»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Возможные перспективы трудоустройства</a:t>
            </a:r>
            <a:endParaRPr lang="ru-RU" dirty="0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199" y="1600200"/>
            <a:ext cx="7991823" cy="4525963"/>
          </a:xfrm>
        </p:spPr>
        <p:txBody>
          <a:bodyPr/>
          <a:lstStyle/>
          <a:p>
            <a:r>
              <a:rPr lang="ru-RU" sz="2800" dirty="0" smtClean="0"/>
              <a:t>Социологические </a:t>
            </a:r>
            <a:r>
              <a:rPr lang="ru-RU" sz="2800" dirty="0"/>
              <a:t>центры</a:t>
            </a:r>
            <a:r>
              <a:rPr lang="ru-RU" sz="2800" dirty="0" smtClean="0"/>
              <a:t>;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sz="2800" dirty="0" smtClean="0"/>
              <a:t>Научно-исследовательские </a:t>
            </a:r>
            <a:r>
              <a:rPr lang="ru-RU" sz="2800" dirty="0"/>
              <a:t>учреждения</a:t>
            </a:r>
            <a:r>
              <a:rPr lang="ru-RU" sz="2800" dirty="0" smtClean="0"/>
              <a:t>; 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sz="2800" dirty="0" smtClean="0"/>
              <a:t>Муниципальные</a:t>
            </a:r>
            <a:r>
              <a:rPr lang="ru-RU" sz="2800" dirty="0"/>
              <a:t>, региональные </a:t>
            </a:r>
            <a:r>
              <a:rPr lang="ru-RU" sz="2800" dirty="0" smtClean="0"/>
              <a:t>и   федеральные государственные </a:t>
            </a:r>
            <a:r>
              <a:rPr lang="ru-RU" sz="2800" dirty="0"/>
              <a:t>органы</a:t>
            </a:r>
            <a:r>
              <a:rPr lang="ru-RU" sz="2800" dirty="0" smtClean="0"/>
              <a:t>;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sz="2800" dirty="0" smtClean="0"/>
              <a:t>Службы </a:t>
            </a:r>
            <a:r>
              <a:rPr lang="ru-RU" sz="2800" dirty="0"/>
              <a:t>управления персоналом предприятий</a:t>
            </a:r>
            <a:r>
              <a:rPr lang="ru-RU" sz="2800" dirty="0" smtClean="0"/>
              <a:t>;</a:t>
            </a:r>
          </a:p>
          <a:p>
            <a:endParaRPr lang="ru-RU" sz="1200" dirty="0"/>
          </a:p>
          <a:p>
            <a:r>
              <a:rPr lang="ru-RU" sz="2800" dirty="0" smtClean="0"/>
              <a:t>Отделы </a:t>
            </a:r>
            <a:r>
              <a:rPr lang="ru-RU" sz="2800" dirty="0"/>
              <a:t>маркетинга, менеджмента и рекламы</a:t>
            </a:r>
            <a:r>
              <a:rPr lang="ru-RU" sz="2800" dirty="0" smtClean="0"/>
              <a:t>;</a:t>
            </a:r>
          </a:p>
          <a:p>
            <a:endParaRPr lang="ru-RU" sz="1200" dirty="0"/>
          </a:p>
          <a:p>
            <a:r>
              <a:rPr lang="ru-RU" sz="2800" dirty="0" smtClean="0"/>
              <a:t>Средства </a:t>
            </a:r>
            <a:r>
              <a:rPr lang="ru-RU" sz="2800" dirty="0"/>
              <a:t>массовой информации.</a:t>
            </a:r>
            <a:endParaRPr lang="ru-RU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484784"/>
            <a:ext cx="1428750" cy="876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628" y="2492896"/>
            <a:ext cx="952500" cy="952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550" y="2971513"/>
            <a:ext cx="1011961" cy="1195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647" y="5373216"/>
            <a:ext cx="1322532" cy="1058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2722314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выпускники!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рады Вашему выбору обучения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Северном (Арктическом) федеральном университете имени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М.В.Ломоносова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39.03.01 Социология</a:t>
            </a:r>
            <a:endParaRPr lang="ru-RU" sz="2800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 smtClean="0"/>
              <a:t>Благодарим за внимание!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4427862" cy="4425355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/>
              <a:t>Северный (Арктический) федеральный университет имени М.В. </a:t>
            </a:r>
            <a:r>
              <a:rPr lang="ru-RU" sz="2800" b="1" dirty="0" smtClean="0"/>
              <a:t>Ломоносова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800" b="1" dirty="0"/>
              <a:t>Высшая школа социально-гуманитарных наук и международной </a:t>
            </a:r>
            <a:r>
              <a:rPr lang="ru-RU" sz="2800" b="1" dirty="0" smtClean="0"/>
              <a:t>коммуникации</a:t>
            </a:r>
          </a:p>
          <a:p>
            <a:pPr marL="0" indent="0" algn="ctr">
              <a:buNone/>
            </a:pPr>
            <a:endParaRPr lang="ru-RU" sz="2000" b="1" dirty="0"/>
          </a:p>
          <a:p>
            <a:pPr marL="0" indent="0" algn="ctr">
              <a:buNone/>
            </a:pPr>
            <a:r>
              <a:rPr lang="ru-RU" sz="2800" b="1" dirty="0" smtClean="0"/>
              <a:t>Кафедра философии и социологии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382" y="-27384"/>
            <a:ext cx="4544838" cy="6516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39" y="332656"/>
            <a:ext cx="1431628" cy="136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332656"/>
            <a:ext cx="1375467" cy="13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dirty="0" smtClean="0"/>
              <a:t>Кафедра философии и социологии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96" y="2780928"/>
            <a:ext cx="303975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62030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Заведующий кафедрой – </a:t>
            </a:r>
            <a:r>
              <a:rPr lang="ru-RU" b="1" dirty="0" smtClean="0"/>
              <a:t>Кудряшова Елена Владимировна</a:t>
            </a:r>
            <a:r>
              <a:rPr lang="ru-RU" dirty="0" smtClean="0"/>
              <a:t>, д.ф.н., профессор</a:t>
            </a:r>
          </a:p>
          <a:p>
            <a:pPr marL="0" indent="0">
              <a:buNone/>
            </a:pPr>
            <a:r>
              <a:rPr lang="ru-RU" dirty="0" smtClean="0"/>
              <a:t>Заместитель заведующего – </a:t>
            </a:r>
            <a:r>
              <a:rPr lang="ru-RU" b="1" dirty="0"/>
              <a:t>Верещагин Илья Федорович</a:t>
            </a:r>
            <a:r>
              <a:rPr lang="ru-RU" dirty="0"/>
              <a:t>, </a:t>
            </a:r>
            <a:r>
              <a:rPr lang="ru-RU" dirty="0" err="1"/>
              <a:t>к.и.н</a:t>
            </a:r>
            <a:r>
              <a:rPr lang="ru-RU" dirty="0"/>
              <a:t>., магистр </a:t>
            </a:r>
            <a:r>
              <a:rPr lang="ru-RU" dirty="0" smtClean="0"/>
              <a:t>социологии</a:t>
            </a:r>
          </a:p>
          <a:p>
            <a:pPr marL="0" indent="0">
              <a:buNone/>
            </a:pPr>
            <a:r>
              <a:rPr lang="ru-RU" dirty="0" smtClean="0"/>
              <a:t>Руководитель программы – </a:t>
            </a:r>
            <a:r>
              <a:rPr lang="ru-RU" b="1" dirty="0" smtClean="0"/>
              <a:t>Верещагин Илья Федорович</a:t>
            </a:r>
            <a:r>
              <a:rPr lang="ru-RU" dirty="0" smtClean="0"/>
              <a:t>, </a:t>
            </a:r>
            <a:r>
              <a:rPr lang="ru-RU" dirty="0" err="1" smtClean="0"/>
              <a:t>к.и.н</a:t>
            </a:r>
            <a:r>
              <a:rPr lang="ru-RU" dirty="0" smtClean="0"/>
              <a:t>., магистр социологии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496" y="2780928"/>
            <a:ext cx="3039751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dirty="0" smtClean="0"/>
              <a:t>Кафедра философии и социологии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6203032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Заведующий кабинетом – </a:t>
            </a:r>
            <a:r>
              <a:rPr lang="ru-RU" b="1" dirty="0" smtClean="0"/>
              <a:t>Семина Лидия Петровна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Специалист – </a:t>
            </a:r>
            <a:r>
              <a:rPr lang="ru-RU" b="1" dirty="0" smtClean="0"/>
              <a:t>Савельева Надежда Валерьевна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Специалист – </a:t>
            </a:r>
            <a:r>
              <a:rPr lang="ru-RU" b="1" dirty="0" smtClean="0"/>
              <a:t>Лазукина Тамара Сергеевна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ул</a:t>
            </a:r>
            <a:r>
              <a:rPr lang="ru-RU" dirty="0"/>
              <a:t>. Смольный Буян, д.1, </a:t>
            </a:r>
            <a:r>
              <a:rPr lang="ru-RU" dirty="0" err="1" smtClean="0"/>
              <a:t>каб</a:t>
            </a:r>
            <a:r>
              <a:rPr lang="ru-RU" dirty="0" smtClean="0"/>
              <a:t>. 411</a:t>
            </a:r>
          </a:p>
          <a:p>
            <a:pPr marL="0" indent="0">
              <a:buNone/>
            </a:pPr>
            <a:r>
              <a:rPr lang="ru-RU" dirty="0" smtClean="0"/>
              <a:t>68-26-99</a:t>
            </a:r>
          </a:p>
        </p:txBody>
      </p:sp>
    </p:spTree>
    <p:extLst>
      <p:ext uri="{BB962C8B-B14F-4D97-AF65-F5344CB8AC3E}">
        <p14:creationId xmlns:p14="http://schemas.microsoft.com/office/powerpoint/2010/main" val="317657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03232" cy="1143000"/>
          </a:xfrm>
        </p:spPr>
        <p:txBody>
          <a:bodyPr/>
          <a:lstStyle/>
          <a:p>
            <a:r>
              <a:rPr lang="ru-RU" dirty="0" smtClean="0"/>
              <a:t>Условия обучения и поступления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Форма </a:t>
            </a:r>
            <a:r>
              <a:rPr lang="ru-RU" dirty="0" smtClean="0"/>
              <a:t>обучения</a:t>
            </a:r>
            <a:r>
              <a:rPr lang="ru-RU" dirty="0"/>
              <a:t> —</a:t>
            </a:r>
            <a:r>
              <a:rPr lang="ru-RU" dirty="0" smtClean="0"/>
              <a:t> </a:t>
            </a:r>
            <a:r>
              <a:rPr lang="ru-RU" dirty="0"/>
              <a:t>очная</a:t>
            </a:r>
          </a:p>
          <a:p>
            <a:pPr marL="0" indent="0">
              <a:buNone/>
            </a:pPr>
            <a:r>
              <a:rPr lang="ru-RU" dirty="0"/>
              <a:t>Срок </a:t>
            </a:r>
            <a:r>
              <a:rPr lang="ru-RU" dirty="0" smtClean="0"/>
              <a:t>обучения</a:t>
            </a:r>
            <a:r>
              <a:rPr lang="ru-RU" dirty="0"/>
              <a:t> —</a:t>
            </a:r>
            <a:r>
              <a:rPr lang="ru-RU" dirty="0" smtClean="0"/>
              <a:t> </a:t>
            </a:r>
            <a:r>
              <a:rPr lang="ru-RU" dirty="0"/>
              <a:t>4 года</a:t>
            </a:r>
          </a:p>
          <a:p>
            <a:pPr marL="0" indent="0">
              <a:buNone/>
            </a:pPr>
            <a:r>
              <a:rPr lang="ru-RU" dirty="0"/>
              <a:t>Количество бюджетных </a:t>
            </a:r>
            <a:r>
              <a:rPr lang="ru-RU" dirty="0" smtClean="0"/>
              <a:t>мест в 20</a:t>
            </a:r>
            <a:r>
              <a:rPr lang="en-US" dirty="0" smtClean="0"/>
              <a:t>20</a:t>
            </a:r>
            <a:r>
              <a:rPr lang="ru-RU" dirty="0" smtClean="0"/>
              <a:t> г. </a:t>
            </a:r>
            <a:r>
              <a:rPr lang="ru-RU" dirty="0"/>
              <a:t>— </a:t>
            </a:r>
            <a:r>
              <a:rPr lang="ru-RU" dirty="0" smtClean="0"/>
              <a:t>14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Вступительные испытания ЕГЭ:</a:t>
            </a:r>
            <a:endParaRPr lang="ru-RU" dirty="0"/>
          </a:p>
          <a:p>
            <a:r>
              <a:rPr lang="ru-RU" sz="2000" dirty="0" smtClean="0"/>
              <a:t>Обществознание</a:t>
            </a:r>
            <a:r>
              <a:rPr lang="ru-RU" sz="2000" dirty="0"/>
              <a:t>;</a:t>
            </a:r>
          </a:p>
          <a:p>
            <a:r>
              <a:rPr lang="ru-RU" sz="2000" dirty="0" smtClean="0"/>
              <a:t>Математика</a:t>
            </a:r>
            <a:r>
              <a:rPr lang="en-US" sz="2000" dirty="0" smtClean="0"/>
              <a:t> (</a:t>
            </a:r>
            <a:r>
              <a:rPr lang="ru-RU" sz="2000" dirty="0" smtClean="0"/>
              <a:t>профиль);</a:t>
            </a:r>
            <a:endParaRPr lang="ru-RU" sz="2000" dirty="0"/>
          </a:p>
          <a:p>
            <a:r>
              <a:rPr lang="ru-RU" sz="2000" dirty="0" smtClean="0"/>
              <a:t>Русский </a:t>
            </a:r>
            <a:r>
              <a:rPr lang="ru-RU" sz="2000" dirty="0"/>
              <a:t>язык.</a:t>
            </a:r>
          </a:p>
          <a:p>
            <a:pPr marL="0" indent="0">
              <a:buNone/>
            </a:pPr>
            <a:r>
              <a:rPr lang="ru-RU" dirty="0" smtClean="0"/>
              <a:t>Проходной </a:t>
            </a:r>
            <a:r>
              <a:rPr lang="ru-RU" dirty="0"/>
              <a:t>балл ЕГЭ в </a:t>
            </a:r>
            <a:r>
              <a:rPr lang="ru-RU" dirty="0" smtClean="0"/>
              <a:t>201</a:t>
            </a:r>
            <a:r>
              <a:rPr lang="en-US" dirty="0" smtClean="0"/>
              <a:t>9</a:t>
            </a:r>
            <a:r>
              <a:rPr lang="ru-RU" dirty="0" smtClean="0"/>
              <a:t> г. — </a:t>
            </a:r>
            <a:r>
              <a:rPr lang="en-US" dirty="0"/>
              <a:t>192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Стоимость </a:t>
            </a:r>
            <a:r>
              <a:rPr lang="ru-RU" dirty="0"/>
              <a:t>платного обучения на </a:t>
            </a:r>
            <a:r>
              <a:rPr lang="ru-RU" dirty="0" smtClean="0"/>
              <a:t>2019/20</a:t>
            </a:r>
            <a:r>
              <a:rPr lang="en-US" dirty="0" smtClean="0"/>
              <a:t>20</a:t>
            </a:r>
            <a:r>
              <a:rPr lang="ru-RU" dirty="0" smtClean="0"/>
              <a:t> учебный год </a:t>
            </a:r>
            <a:r>
              <a:rPr lang="ru-RU" dirty="0"/>
              <a:t>— </a:t>
            </a:r>
            <a:r>
              <a:rPr lang="ru-RU" dirty="0" smtClean="0"/>
              <a:t>1</a:t>
            </a:r>
            <a:r>
              <a:rPr lang="en-US" dirty="0" smtClean="0"/>
              <a:t>52</a:t>
            </a:r>
            <a:r>
              <a:rPr lang="ru-RU" dirty="0" smtClean="0"/>
              <a:t> </a:t>
            </a:r>
            <a:r>
              <a:rPr lang="en-US" dirty="0" smtClean="0"/>
              <a:t>46</a:t>
            </a:r>
            <a:r>
              <a:rPr lang="ru-RU" dirty="0" smtClean="0"/>
              <a:t>0 </a:t>
            </a:r>
            <a:r>
              <a:rPr lang="ru-RU" dirty="0"/>
              <a:t>рублей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84447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системы и отношения</a:t>
            </a:r>
            <a:endParaRPr lang="ru-RU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8468897"/>
              </p:ext>
            </p:extLst>
          </p:nvPr>
        </p:nvGraphicFramePr>
        <p:xfrm>
          <a:off x="0" y="1556792"/>
          <a:ext cx="914400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системы и отношения</a:t>
            </a:r>
            <a:endParaRPr lang="ru-RU" dirty="0" smtClean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716042"/>
              </p:ext>
            </p:extLst>
          </p:nvPr>
        </p:nvGraphicFramePr>
        <p:xfrm>
          <a:off x="0" y="1556792"/>
          <a:ext cx="536408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24360963"/>
              </p:ext>
            </p:extLst>
          </p:nvPr>
        </p:nvGraphicFramePr>
        <p:xfrm>
          <a:off x="5292080" y="1412776"/>
          <a:ext cx="374441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85631508"/>
              </p:ext>
            </p:extLst>
          </p:nvPr>
        </p:nvGraphicFramePr>
        <p:xfrm>
          <a:off x="4788024" y="4653136"/>
          <a:ext cx="4608512" cy="1831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86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030" y="-27384"/>
            <a:ext cx="3893470" cy="251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офис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59421"/>
            <a:ext cx="8579296" cy="4525963"/>
          </a:xfrm>
        </p:spPr>
        <p:txBody>
          <a:bodyPr/>
          <a:lstStyle/>
          <a:p>
            <a:r>
              <a:rPr lang="ru-RU" sz="2400" dirty="0"/>
              <a:t>Приемная </a:t>
            </a:r>
            <a:r>
              <a:rPr lang="ru-RU" sz="2400" dirty="0" smtClean="0"/>
              <a:t>директора: </a:t>
            </a:r>
            <a:r>
              <a:rPr lang="ru-RU" sz="2400" b="1" dirty="0" smtClean="0"/>
              <a:t>Соболева </a:t>
            </a:r>
            <a:r>
              <a:rPr lang="ru-RU" sz="2400" b="1" dirty="0"/>
              <a:t>Виктория </a:t>
            </a:r>
            <a:r>
              <a:rPr lang="ru-RU" sz="2400" b="1" dirty="0" smtClean="0"/>
              <a:t>Витальевна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каб</a:t>
            </a:r>
            <a:r>
              <a:rPr lang="ru-RU" sz="2400" dirty="0"/>
              <a:t>. 214, 68-33-30, 21-61-00, доб. 22-72</a:t>
            </a:r>
          </a:p>
          <a:p>
            <a:r>
              <a:rPr lang="ru-RU" sz="2400" dirty="0" smtClean="0"/>
              <a:t>Ведущий эксперт: </a:t>
            </a:r>
            <a:r>
              <a:rPr lang="ru-RU" sz="2400" b="1" dirty="0" err="1" smtClean="0"/>
              <a:t>Оксова</a:t>
            </a:r>
            <a:r>
              <a:rPr lang="ru-RU" sz="2400" b="1" dirty="0" smtClean="0"/>
              <a:t> </a:t>
            </a:r>
            <a:r>
              <a:rPr lang="ru-RU" sz="2400" b="1" dirty="0"/>
              <a:t>Анна </a:t>
            </a:r>
            <a:r>
              <a:rPr lang="ru-RU" sz="2400" b="1" dirty="0" smtClean="0"/>
              <a:t>Вячеславовна</a:t>
            </a:r>
            <a:r>
              <a:rPr lang="ru-RU" sz="2400" dirty="0" smtClean="0"/>
              <a:t>, </a:t>
            </a:r>
            <a:r>
              <a:rPr lang="ru-RU" sz="2400" dirty="0" err="1"/>
              <a:t>каб</a:t>
            </a:r>
            <a:r>
              <a:rPr lang="ru-RU" sz="2400" dirty="0"/>
              <a:t>. 215, 21-61-00, доб. 22-75</a:t>
            </a:r>
          </a:p>
          <a:p>
            <a:r>
              <a:rPr lang="ru-RU" sz="2400" dirty="0" smtClean="0"/>
              <a:t>Коммерческие студенты: </a:t>
            </a:r>
            <a:r>
              <a:rPr lang="ru-RU" sz="2400" b="1" dirty="0" err="1" smtClean="0"/>
              <a:t>Тарабина</a:t>
            </a:r>
            <a:r>
              <a:rPr lang="ru-RU" sz="2400" b="1" dirty="0" smtClean="0"/>
              <a:t> </a:t>
            </a:r>
            <a:r>
              <a:rPr lang="ru-RU" sz="2400" b="1" dirty="0"/>
              <a:t>Надежда </a:t>
            </a:r>
            <a:r>
              <a:rPr lang="ru-RU" sz="2400" b="1" dirty="0" smtClean="0"/>
              <a:t>Кирилловна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каб</a:t>
            </a:r>
            <a:r>
              <a:rPr lang="ru-RU" sz="2400" dirty="0"/>
              <a:t>. 215, 21-61-00, доб. 22-73</a:t>
            </a:r>
          </a:p>
          <a:p>
            <a:r>
              <a:rPr lang="ru-RU" sz="2400" dirty="0" smtClean="0"/>
              <a:t>Личные </a:t>
            </a:r>
            <a:r>
              <a:rPr lang="ru-RU" sz="2400" dirty="0"/>
              <a:t>дела </a:t>
            </a:r>
            <a:r>
              <a:rPr lang="ru-RU" sz="2400" dirty="0" smtClean="0"/>
              <a:t>студентов: </a:t>
            </a:r>
            <a:r>
              <a:rPr lang="ru-RU" sz="2400" b="1" dirty="0" err="1" smtClean="0"/>
              <a:t>Бубнова</a:t>
            </a:r>
            <a:r>
              <a:rPr lang="ru-RU" sz="2400" b="1" dirty="0" smtClean="0"/>
              <a:t> </a:t>
            </a:r>
            <a:r>
              <a:rPr lang="ru-RU" sz="2400" b="1" dirty="0"/>
              <a:t>Юлия </a:t>
            </a:r>
            <a:r>
              <a:rPr lang="ru-RU" sz="2400" b="1" dirty="0" smtClean="0"/>
              <a:t>Германовна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каб</a:t>
            </a:r>
            <a:r>
              <a:rPr lang="ru-RU" sz="2400" dirty="0"/>
              <a:t>. 219, 21-61-00, доб. 22-36</a:t>
            </a:r>
          </a:p>
          <a:p>
            <a:r>
              <a:rPr lang="ru-RU" sz="2400" dirty="0" smtClean="0"/>
              <a:t>Текущие вопросы: </a:t>
            </a:r>
            <a:r>
              <a:rPr lang="ru-RU" sz="2400" b="1" dirty="0"/>
              <a:t>Шакирова Ирина </a:t>
            </a:r>
            <a:r>
              <a:rPr lang="ru-RU" sz="2400" b="1" dirty="0" smtClean="0"/>
              <a:t>Сергеевна, Шилова </a:t>
            </a:r>
            <a:r>
              <a:rPr lang="ru-RU" sz="2400" b="1" dirty="0"/>
              <a:t>Елена </a:t>
            </a:r>
            <a:r>
              <a:rPr lang="ru-RU" sz="2400" b="1" dirty="0" smtClean="0"/>
              <a:t>Васильевна</a:t>
            </a:r>
            <a:r>
              <a:rPr lang="ru-RU" sz="2400" dirty="0" smtClean="0"/>
              <a:t>, </a:t>
            </a:r>
            <a:r>
              <a:rPr lang="ru-RU" sz="2400" dirty="0" err="1" smtClean="0"/>
              <a:t>каб</a:t>
            </a:r>
            <a:r>
              <a:rPr lang="ru-RU" sz="2400" dirty="0"/>
              <a:t>. 210, 68-20-38; 21-61-00, доб. 22-69</a:t>
            </a:r>
          </a:p>
        </p:txBody>
      </p:sp>
    </p:spTree>
    <p:extLst>
      <p:ext uri="{BB962C8B-B14F-4D97-AF65-F5344CB8AC3E}">
        <p14:creationId xmlns:p14="http://schemas.microsoft.com/office/powerpoint/2010/main" val="301477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ресурсы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54352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Группа </a:t>
            </a:r>
            <a:r>
              <a:rPr lang="ru-RU" sz="2400" dirty="0" err="1"/>
              <a:t>ВКонтакте</a:t>
            </a:r>
            <a:endParaRPr lang="ru-RU" sz="2400" dirty="0"/>
          </a:p>
          <a:p>
            <a:r>
              <a:rPr lang="ru-RU" sz="2400" b="1" dirty="0" err="1"/>
              <a:t>ВШСГНиМК</a:t>
            </a:r>
            <a:r>
              <a:rPr lang="ru-RU" sz="2400" b="1" dirty="0"/>
              <a:t> САФУ</a:t>
            </a:r>
          </a:p>
          <a:p>
            <a:r>
              <a:rPr lang="ru-RU" sz="2400" dirty="0"/>
              <a:t>Информационная группа Высшей школы социально-гуманитарных наук и международной коммуникации </a:t>
            </a:r>
            <a:r>
              <a:rPr lang="ru-RU" sz="2400" dirty="0" smtClean="0"/>
              <a:t>САФУ</a:t>
            </a:r>
          </a:p>
          <a:p>
            <a:r>
              <a:rPr lang="en-US" sz="2400" dirty="0">
                <a:hlinkClick r:id="rId3"/>
              </a:rPr>
              <a:t>https://vk.com/hssshic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776" y="1196752"/>
            <a:ext cx="2520000" cy="2520000"/>
          </a:xfrm>
          <a:prstGeom prst="rect">
            <a:avLst/>
          </a:prstGeo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413" y="3861048"/>
            <a:ext cx="3960000" cy="251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rfu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narfu_presentation</Template>
  <TotalTime>421</TotalTime>
  <Words>846</Words>
  <Application>Microsoft Office PowerPoint</Application>
  <PresentationFormat>Экран (4:3)</PresentationFormat>
  <Paragraphs>138</Paragraphs>
  <Slides>17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narfu_presentation</vt:lpstr>
      <vt:lpstr>Презентация PowerPoint</vt:lpstr>
      <vt:lpstr>Презентация PowerPoint</vt:lpstr>
      <vt:lpstr>Кафедра философии и социологии</vt:lpstr>
      <vt:lpstr>Кафедра философии и социологии</vt:lpstr>
      <vt:lpstr>Условия обучения и поступления</vt:lpstr>
      <vt:lpstr>Социальные системы и отношения</vt:lpstr>
      <vt:lpstr>Социальные системы и отношения</vt:lpstr>
      <vt:lpstr>Учебный офис </vt:lpstr>
      <vt:lpstr>Важные ресурсы</vt:lpstr>
      <vt:lpstr>Важные ресурсы</vt:lpstr>
      <vt:lpstr>Важные ресурсы</vt:lpstr>
      <vt:lpstr>Важные ресурсы</vt:lpstr>
      <vt:lpstr>Важные ресурсы</vt:lpstr>
      <vt:lpstr>За четыре года наш студент</vt:lpstr>
      <vt:lpstr>Возможные перспективы дальнейшего обучения</vt:lpstr>
      <vt:lpstr>Возможные перспективы трудоустройства</vt:lpstr>
      <vt:lpstr>Уважаемые выпускники! Будем рады Вашему выбору обучения в Северном (Арктическом) федеральном университете имени М.В.Ломоносова  по направлению 39.03.01 Социология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Михаил</cp:lastModifiedBy>
  <cp:revision>34</cp:revision>
  <dcterms:created xsi:type="dcterms:W3CDTF">2017-12-05T17:14:36Z</dcterms:created>
  <dcterms:modified xsi:type="dcterms:W3CDTF">2020-02-10T17:51:47Z</dcterms:modified>
</cp:coreProperties>
</file>